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1DC56-434C-4091-B439-5FD63CAF10A3}" type="datetimeFigureOut">
              <a:rPr lang="en-GB" smtClean="0"/>
              <a:t>30/05/2013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970226-4744-432D-A30B-469B270745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75146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1DC56-434C-4091-B439-5FD63CAF10A3}" type="datetimeFigureOut">
              <a:rPr lang="en-GB" smtClean="0"/>
              <a:t>30/05/2013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970226-4744-432D-A30B-469B270745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36522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1DC56-434C-4091-B439-5FD63CAF10A3}" type="datetimeFigureOut">
              <a:rPr lang="en-GB" smtClean="0"/>
              <a:t>30/05/2013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970226-4744-432D-A30B-469B270745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02863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1DC56-434C-4091-B439-5FD63CAF10A3}" type="datetimeFigureOut">
              <a:rPr lang="en-GB" smtClean="0"/>
              <a:t>30/05/2013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970226-4744-432D-A30B-469B270745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9798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1DC56-434C-4091-B439-5FD63CAF10A3}" type="datetimeFigureOut">
              <a:rPr lang="en-GB" smtClean="0"/>
              <a:t>30/05/2013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970226-4744-432D-A30B-469B270745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65067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1DC56-434C-4091-B439-5FD63CAF10A3}" type="datetimeFigureOut">
              <a:rPr lang="en-GB" smtClean="0"/>
              <a:t>30/05/2013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970226-4744-432D-A30B-469B270745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44175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1DC56-434C-4091-B439-5FD63CAF10A3}" type="datetimeFigureOut">
              <a:rPr lang="en-GB" smtClean="0"/>
              <a:t>30/05/2013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970226-4744-432D-A30B-469B270745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63172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1DC56-434C-4091-B439-5FD63CAF10A3}" type="datetimeFigureOut">
              <a:rPr lang="en-GB" smtClean="0"/>
              <a:t>30/05/2013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970226-4744-432D-A30B-469B270745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3947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1DC56-434C-4091-B439-5FD63CAF10A3}" type="datetimeFigureOut">
              <a:rPr lang="en-GB" smtClean="0"/>
              <a:t>30/05/2013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970226-4744-432D-A30B-469B270745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32415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1DC56-434C-4091-B439-5FD63CAF10A3}" type="datetimeFigureOut">
              <a:rPr lang="en-GB" smtClean="0"/>
              <a:t>30/05/2013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970226-4744-432D-A30B-469B270745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67540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1DC56-434C-4091-B439-5FD63CAF10A3}" type="datetimeFigureOut">
              <a:rPr lang="en-GB" smtClean="0"/>
              <a:t>30/05/2013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970226-4744-432D-A30B-469B270745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3891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01DC56-434C-4091-B439-5FD63CAF10A3}" type="datetimeFigureOut">
              <a:rPr lang="en-GB" smtClean="0"/>
              <a:t>30/05/2013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970226-4744-432D-A30B-469B270745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22579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wh brea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9104" y="1392312"/>
            <a:ext cx="5472608" cy="40956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212136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weetabix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1484784"/>
            <a:ext cx="5889702" cy="38884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768268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br ril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1340768"/>
            <a:ext cx="6220690" cy="38164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00289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brown ric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2704514" y="831668"/>
            <a:ext cx="3456384" cy="51940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325810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noodle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1340768"/>
            <a:ext cx="5184576" cy="41043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874453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past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1412776"/>
            <a:ext cx="5040560" cy="3772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867757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bg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1196752"/>
            <a:ext cx="6048672" cy="40324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116104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porridg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1628800"/>
            <a:ext cx="4968552" cy="3594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639592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shreddie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1772815"/>
            <a:ext cx="4968552" cy="3594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654462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potat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1556791"/>
            <a:ext cx="3600400" cy="44101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884619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0</Words>
  <Application>Microsoft Office PowerPoint</Application>
  <PresentationFormat>On-screen Show (4:3)</PresentationFormat>
  <Paragraphs>0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Graham Bell</dc:creator>
  <cp:lastModifiedBy>Graham Bell</cp:lastModifiedBy>
  <cp:revision>1</cp:revision>
  <dcterms:created xsi:type="dcterms:W3CDTF">2013-05-30T10:27:01Z</dcterms:created>
  <dcterms:modified xsi:type="dcterms:W3CDTF">2013-05-30T10:37:02Z</dcterms:modified>
</cp:coreProperties>
</file>