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51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65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28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7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50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41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31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9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24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8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1DC56-434C-4091-B439-5FD63CAF10A3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25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 br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104" y="1392312"/>
            <a:ext cx="5472608" cy="409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1213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weetab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4784"/>
            <a:ext cx="588970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682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r ri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622069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2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rown r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04514" y="831668"/>
            <a:ext cx="3456384" cy="519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58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ood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184576" cy="410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44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a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5040560" cy="377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775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96752"/>
            <a:ext cx="604867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610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orrid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4968552" cy="359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395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hredd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5"/>
            <a:ext cx="4968552" cy="359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446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ota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56791"/>
            <a:ext cx="3600400" cy="441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46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Bell</dc:creator>
  <cp:lastModifiedBy>Graham Bell</cp:lastModifiedBy>
  <cp:revision>1</cp:revision>
  <dcterms:created xsi:type="dcterms:W3CDTF">2013-05-30T10:27:01Z</dcterms:created>
  <dcterms:modified xsi:type="dcterms:W3CDTF">2013-05-30T10:37:02Z</dcterms:modified>
</cp:coreProperties>
</file>