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6" r:id="rId19"/>
    <p:sldId id="272" r:id="rId20"/>
    <p:sldId id="273" r:id="rId21"/>
    <p:sldId id="274" r:id="rId22"/>
    <p:sldId id="277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67776F7C-614A-4B59-A94C-9442F3AB72D4}" type="datetimeFigureOut">
              <a:rPr lang="en-GB"/>
              <a:pPr>
                <a:defRPr/>
              </a:pPr>
              <a:t>02/04/2012</a:t>
            </a:fld>
            <a:endParaRPr lang="en-GB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331F81-9777-477A-B7DC-C7E10BFEC2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EB19A-A8A8-4304-BD78-6F4C0842ACFB}" type="datetimeFigureOut">
              <a:rPr lang="en-GB"/>
              <a:pPr>
                <a:defRPr/>
              </a:pPr>
              <a:t>02/04/2012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BAB96-97BC-48B7-94F0-B283FD2F0A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16779-4D5D-4CF4-B2FE-52CA4E804E1E}" type="datetimeFigureOut">
              <a:rPr lang="en-GB"/>
              <a:pPr>
                <a:defRPr/>
              </a:pPr>
              <a:t>02/04/2012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93875-9FAD-4426-A915-66AD89676D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3BC8A-AEB8-4788-A4EC-D8F3ACE208D2}" type="datetimeFigureOut">
              <a:rPr lang="en-GB"/>
              <a:pPr>
                <a:defRPr/>
              </a:pPr>
              <a:t>02/04/2012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8B7C4-A4D3-4389-98F3-4CFDF37D57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EB2FD-7F7B-43B7-843C-13ABECDD5FC6}" type="datetimeFigureOut">
              <a:rPr lang="en-GB"/>
              <a:pPr>
                <a:defRPr/>
              </a:pPr>
              <a:t>02/04/2012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87A47-CDB1-4D5B-AF37-FEE193024E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0BAA5-8AF4-463D-A44F-D022932B7998}" type="datetimeFigureOut">
              <a:rPr lang="en-GB"/>
              <a:pPr>
                <a:defRPr/>
              </a:pPr>
              <a:t>02/04/2012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6B97A-69D1-46F7-AC79-B1BCF6E254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42833-9D88-46BB-827B-4B84014CF7E5}" type="datetimeFigureOut">
              <a:rPr lang="en-GB"/>
              <a:pPr>
                <a:defRPr/>
              </a:pPr>
              <a:t>02/04/2012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C7810770-79CF-4E88-A735-DEAA4FB078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AD3F9-9391-4747-A62D-2E8155CDB52C}" type="datetimeFigureOut">
              <a:rPr lang="en-GB"/>
              <a:pPr>
                <a:defRPr/>
              </a:pPr>
              <a:t>02/04/2012</a:t>
            </a:fld>
            <a:endParaRPr lang="en-GB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437F0-33D8-4268-B077-16103A02CD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28AF6-6614-4ED5-BE09-0104B22D5CA7}" type="datetimeFigureOut">
              <a:rPr lang="en-GB"/>
              <a:pPr>
                <a:defRPr/>
              </a:pPr>
              <a:t>02/04/2012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F85FB-7D80-4B8F-B8D9-9D7A43EBB4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40AF94B2-5463-4868-B9DF-D21A8299178B}" type="datetimeFigureOut">
              <a:rPr lang="en-GB"/>
              <a:pPr>
                <a:defRPr/>
              </a:pPr>
              <a:t>02/04/2012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10759C7D-D4D4-4BB4-ADD1-EFE30D4372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668FAD87-7E2C-43AB-AEFD-BD48DBE7C679}" type="datetimeFigureOut">
              <a:rPr lang="en-GB"/>
              <a:pPr>
                <a:defRPr/>
              </a:pPr>
              <a:t>02/04/2012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0F272891-F588-4D8E-AEFD-3AFD3AD7FB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720018C-2682-4FFD-8932-659DAB55ABA3}" type="datetimeFigureOut">
              <a:rPr lang="en-GB"/>
              <a:pPr>
                <a:defRPr/>
              </a:pPr>
              <a:t>02/04/2012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31F4208-9931-4866-8A36-CBB0909FB8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1" r:id="rId6"/>
    <p:sldLayoutId id="2147483670" r:id="rId7"/>
    <p:sldLayoutId id="2147483677" r:id="rId8"/>
    <p:sldLayoutId id="2147483678" r:id="rId9"/>
    <p:sldLayoutId id="2147483669" r:id="rId10"/>
    <p:sldLayoutId id="2147483668" r:id="rId11"/>
  </p:sldLayoutIdLst>
  <p:txStyles>
    <p:titleStyle>
      <a:lvl1pPr marL="484188" indent="-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CELEBRITIES</a:t>
            </a:r>
            <a:endParaRPr lang="en-GB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3314" name="Text Placeholder 5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4250" cy="685800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endParaRPr lang="en-GB" sz="2000" smtClean="0"/>
          </a:p>
        </p:txBody>
      </p:sp>
      <p:pic>
        <p:nvPicPr>
          <p:cNvPr id="13315" name="Picture 8" descr="http://t0.gstatic.com/images?q=tbn:ANd9GcSPlU6lnrk47j7XLy8YkxbBB_xSwrP0tBcM5Obpnc-t9a-O1dHj3fbw7--Bww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24519" b="24519"/>
          <a:stretch>
            <a:fillRect/>
          </a:stretch>
        </p:blipFill>
        <p:spPr>
          <a:xfrm>
            <a:off x="1547813" y="620713"/>
            <a:ext cx="6026150" cy="45085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CELEBRITIES</a:t>
            </a:r>
            <a:endParaRPr lang="en-GB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253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4250" cy="685800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pic>
        <p:nvPicPr>
          <p:cNvPr id="22531" name="Picture 2" descr="http://t1.gstatic.com/images?q=tbn:ANd9GcQoUkZOiXN77-GyANRZj1LeytJnmy13FQaT7vBgAnl2zb5jz_qM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27" r="127"/>
          <a:stretch>
            <a:fillRect/>
          </a:stretch>
        </p:blipFill>
        <p:spPr>
          <a:xfrm>
            <a:off x="1403350" y="692150"/>
            <a:ext cx="6673850" cy="49942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CELEBRITIES</a:t>
            </a:r>
            <a:endParaRPr lang="en-GB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355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4250" cy="685800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pic>
        <p:nvPicPr>
          <p:cNvPr id="23555" name="Picture 2" descr="http://t1.gstatic.com/images?q=tbn:ANd9GcRQnjwq-qBCDYDbjJTH7RUUCXcxfGWqYn338X_wdOYQIlFGpFeL5A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24519" b="24519"/>
          <a:stretch>
            <a:fillRect/>
          </a:stretch>
        </p:blipFill>
        <p:spPr>
          <a:xfrm>
            <a:off x="1619250" y="908050"/>
            <a:ext cx="6170613" cy="46164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CELEBRITIES</a:t>
            </a:r>
            <a:endParaRPr lang="en-GB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457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4250" cy="685800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pic>
        <p:nvPicPr>
          <p:cNvPr id="24579" name="Picture 2" descr="http://t3.gstatic.com/images?q=tbn:ANd9GcSLbTXCnNsyF0hR4eozz2q47M7FChiervM2QX561Wl_kCyTfANsIA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2598" b="12598"/>
          <a:stretch>
            <a:fillRect/>
          </a:stretch>
        </p:blipFill>
        <p:spPr>
          <a:xfrm>
            <a:off x="1138238" y="374650"/>
            <a:ext cx="7334250" cy="5486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CELEBRITIES</a:t>
            </a:r>
            <a:endParaRPr lang="en-GB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5602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4250" cy="685800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pic>
        <p:nvPicPr>
          <p:cNvPr id="25603" name="Picture 2" descr="http://t0.gstatic.com/images?q=tbn:ANd9GcSy7aIR9Hr0eRxlNveEna3-7X6mMeDnVB6BZCCvHaIWymP5Qcfx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4124" r="4124"/>
          <a:stretch>
            <a:fillRect/>
          </a:stretch>
        </p:blipFill>
        <p:spPr>
          <a:xfrm>
            <a:off x="1138238" y="374650"/>
            <a:ext cx="7334250" cy="5486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CELEBRITIES</a:t>
            </a:r>
            <a:endParaRPr lang="en-GB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6626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4250" cy="685800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pic>
        <p:nvPicPr>
          <p:cNvPr id="26627" name="Picture 2" descr="http://t2.gstatic.com/images?q=tbn:ANd9GcQsdwR22DrsIr6JAD6cJWUcGRT8e3LXCPRY2t9fNY447U4wFRgr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25735" b="25735"/>
          <a:stretch>
            <a:fillRect/>
          </a:stretch>
        </p:blipFill>
        <p:spPr>
          <a:xfrm>
            <a:off x="1138238" y="374650"/>
            <a:ext cx="7334250" cy="5486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MADONNA</a:t>
            </a:r>
            <a:endParaRPr lang="en-GB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765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4250" cy="685800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z="2400" smtClean="0"/>
              <a:t>Spot the difference!</a:t>
            </a:r>
          </a:p>
        </p:txBody>
      </p:sp>
      <p:pic>
        <p:nvPicPr>
          <p:cNvPr id="27651" name="Picture 2" descr="http://t1.gstatic.com/images?q=tbn:ANd9GcSTd2xQAq72SRocp_GUC3eSsXgKiY7v-cOZzavDEVwxlMgGtgMpRA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4124" r="4124"/>
          <a:stretch>
            <a:fillRect/>
          </a:stretch>
        </p:blipFill>
        <p:spPr>
          <a:xfrm>
            <a:off x="1138238" y="374650"/>
            <a:ext cx="6602412" cy="49387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Britney Spears</a:t>
            </a:r>
            <a:endParaRPr lang="en-GB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867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4250" cy="685800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mtClean="0"/>
              <a:t>Spot the difference here!</a:t>
            </a:r>
          </a:p>
        </p:txBody>
      </p:sp>
      <p:pic>
        <p:nvPicPr>
          <p:cNvPr id="28675" name="Picture 2" descr="http://1.bp.blogspot.com/__HilW7EXwh8/S8YDfZfTnbI/AAAAAAAAPvE/6-Jy6FdIbgc/s1600/photoshop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1382" b="11382"/>
          <a:stretch>
            <a:fillRect/>
          </a:stretch>
        </p:blipFill>
        <p:spPr>
          <a:xfrm>
            <a:off x="1138238" y="374650"/>
            <a:ext cx="7334250" cy="5486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Kelly </a:t>
            </a:r>
            <a:r>
              <a:rPr lang="en-GB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clarkson</a:t>
            </a:r>
            <a:endParaRPr lang="en-GB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969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4250" cy="685800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mtClean="0"/>
              <a:t>Stomach?  Thighs?</a:t>
            </a:r>
          </a:p>
        </p:txBody>
      </p:sp>
      <p:pic>
        <p:nvPicPr>
          <p:cNvPr id="29699" name="Picture 2" descr="http://t2.gstatic.com/images?q=tbn:ANd9GcSrYl8VeswiEYiBA81Co7KiRONR64BsNW2MpLsvcjaxONcSM5pf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6303" b="6303"/>
          <a:stretch>
            <a:fillRect/>
          </a:stretch>
        </p:blipFill>
        <p:spPr>
          <a:xfrm>
            <a:off x="1138238" y="374650"/>
            <a:ext cx="7334250" cy="5486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Courtney cox</a:t>
            </a:r>
            <a:endParaRPr lang="en-GB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0722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4250" cy="685800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mtClean="0"/>
              <a:t>Professional hair stylist and make up artist?</a:t>
            </a:r>
          </a:p>
        </p:txBody>
      </p:sp>
      <p:pic>
        <p:nvPicPr>
          <p:cNvPr id="30723" name="Picture 8" descr="http://t1.gstatic.com/images?q=tbn:ANd9GcR_mUFe654OQN1KiPg-gnmPw8fnS4DYNjJBVQQUUCbbGteZqZkT9Q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585" b="1585"/>
          <a:stretch>
            <a:fillRect/>
          </a:stretch>
        </p:blipFill>
        <p:spPr>
          <a:xfrm>
            <a:off x="1187450" y="1230313"/>
            <a:ext cx="5688013" cy="42560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GB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KATe</a:t>
            </a: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moss</a:t>
            </a:r>
            <a:endParaRPr lang="en-GB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1746" name="Text Placeholder 3"/>
          <p:cNvSpPr>
            <a:spLocks noGrp="1"/>
          </p:cNvSpPr>
          <p:nvPr>
            <p:ph type="body" sz="half" idx="2"/>
          </p:nvPr>
        </p:nvSpPr>
        <p:spPr>
          <a:xfrm>
            <a:off x="1403350" y="4076700"/>
            <a:ext cx="7334250" cy="1512888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z="2800" smtClean="0"/>
              <a:t>Nothing tastes as good as</a:t>
            </a:r>
          </a:p>
          <a:p>
            <a:pPr>
              <a:spcBef>
                <a:spcPct val="0"/>
              </a:spcBef>
            </a:pPr>
            <a:r>
              <a:rPr lang="en-GB" sz="2800" smtClean="0"/>
              <a:t>skinny feels…</a:t>
            </a:r>
          </a:p>
        </p:txBody>
      </p:sp>
      <p:pic>
        <p:nvPicPr>
          <p:cNvPr id="31747" name="Picture 2" descr="http://t2.gstatic.com/images?q=tbn:ANd9GcR4hnKggZLPNvdRTNxX5GjEapAAOj6VCpmJZda7OYuXI656ta8XgA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2019" b="2019"/>
          <a:stretch>
            <a:fillRect/>
          </a:stretch>
        </p:blipFill>
        <p:spPr>
          <a:xfrm>
            <a:off x="1138238" y="374650"/>
            <a:ext cx="4513262" cy="33766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CELEBRITIES</a:t>
            </a:r>
            <a:endParaRPr lang="en-GB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433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4250" cy="685800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endParaRPr lang="en-GB" sz="2000" smtClean="0"/>
          </a:p>
        </p:txBody>
      </p:sp>
      <p:pic>
        <p:nvPicPr>
          <p:cNvPr id="14339" name="Picture 4" descr="http://t2.gstatic.com/images?q=tbn:ANd9GcQe_AV1z4Bfh3vYrBXCg8lURhl34Qw12Qw3WjAZb9Ps-6W_Ps4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25110" b="25110"/>
          <a:stretch>
            <a:fillRect/>
          </a:stretch>
        </p:blipFill>
        <p:spPr>
          <a:xfrm>
            <a:off x="1763713" y="1052513"/>
            <a:ext cx="5881687" cy="44005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Christina </a:t>
            </a:r>
            <a:r>
              <a:rPr lang="en-GB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aguilera</a:t>
            </a:r>
            <a:endParaRPr lang="en-GB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277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47813" y="3573463"/>
            <a:ext cx="7056437" cy="2447925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z="2400" smtClean="0"/>
              <a:t>I am beautiful, No matter what they say, </a:t>
            </a:r>
            <a:br>
              <a:rPr lang="en-GB" sz="2400" smtClean="0"/>
            </a:br>
            <a:r>
              <a:rPr lang="en-GB" sz="2400" smtClean="0"/>
              <a:t>Words can't bring me down, I am beautiful, </a:t>
            </a:r>
          </a:p>
          <a:p>
            <a:pPr>
              <a:spcBef>
                <a:spcPct val="0"/>
              </a:spcBef>
            </a:pPr>
            <a:r>
              <a:rPr lang="en-GB" sz="2400" smtClean="0"/>
              <a:t>In every single way,</a:t>
            </a:r>
            <a:br>
              <a:rPr lang="en-GB" sz="2400" smtClean="0"/>
            </a:br>
            <a:r>
              <a:rPr lang="en-GB" sz="2400" smtClean="0"/>
              <a:t>Words can't bring me down,</a:t>
            </a:r>
            <a:br>
              <a:rPr lang="en-GB" sz="2400" smtClean="0"/>
            </a:br>
            <a:r>
              <a:rPr lang="en-GB" sz="2400" smtClean="0"/>
              <a:t>So don't you bring me down today.</a:t>
            </a:r>
            <a:br>
              <a:rPr lang="en-GB" sz="2400" smtClean="0"/>
            </a:br>
            <a:endParaRPr lang="en-GB" sz="2400" smtClean="0"/>
          </a:p>
        </p:txBody>
      </p:sp>
      <p:pic>
        <p:nvPicPr>
          <p:cNvPr id="32771" name="Picture 2" descr="http://t3.gstatic.com/images?q=tbn:ANd9GcQOzGCrM1kKooXyBBzXyX5Mg-ailC_2a8raQvOXfuMw4iNURwLSqA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513" b="513"/>
          <a:stretch>
            <a:fillRect/>
          </a:stretch>
        </p:blipFill>
        <p:spPr>
          <a:xfrm>
            <a:off x="1258888" y="115888"/>
            <a:ext cx="3960812" cy="29638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Which one of these women do you think is happier?</a:t>
            </a:r>
            <a:endParaRPr lang="en-GB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699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GB" b="1" dirty="0" smtClean="0"/>
              <a:t>Which one of these women do you think feels the most pressurised?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n-GB" b="1" dirty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GB" b="1" dirty="0" smtClean="0"/>
              <a:t>Which one of these women do you think is influenced the most by the media?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ADELE</a:t>
            </a:r>
            <a:endParaRPr lang="en-GB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4818" name="Text Placeholder 5"/>
          <p:cNvSpPr>
            <a:spLocks noGrp="1"/>
          </p:cNvSpPr>
          <p:nvPr>
            <p:ph type="body" sz="half" idx="2"/>
          </p:nvPr>
        </p:nvSpPr>
        <p:spPr>
          <a:xfrm>
            <a:off x="1143000" y="4941888"/>
            <a:ext cx="7334250" cy="790575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z="2800" smtClean="0"/>
              <a:t>TALENTED, FUNNY, CONFIDENT, CREATIVE</a:t>
            </a:r>
          </a:p>
        </p:txBody>
      </p:sp>
      <p:pic>
        <p:nvPicPr>
          <p:cNvPr id="34819" name="Picture 4" descr="http://t3.gstatic.com/images?q=tbn:ANd9GcRUsGYAkh5rBQjThoRN7khXP3d49o139k1B4PxSKfeh5QGbSVY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20844" b="20844"/>
          <a:stretch>
            <a:fillRect/>
          </a:stretch>
        </p:blipFill>
        <p:spPr>
          <a:xfrm>
            <a:off x="1403350" y="765175"/>
            <a:ext cx="5400675" cy="40401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CELEBRITIES</a:t>
            </a:r>
            <a:endParaRPr lang="en-GB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5362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4250" cy="685800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endParaRPr lang="en-GB" sz="2000" smtClean="0"/>
          </a:p>
        </p:txBody>
      </p:sp>
      <p:pic>
        <p:nvPicPr>
          <p:cNvPr id="15363" name="Picture 2" descr="http://t3.gstatic.com/images?q=tbn:ANd9GcRCmSm1K9B4e5oEofW-k4NEPjQQeFOPuxWVIoI1KUK6t-EGGWp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2598" b="12598"/>
          <a:stretch>
            <a:fillRect/>
          </a:stretch>
        </p:blipFill>
        <p:spPr>
          <a:xfrm>
            <a:off x="1547813" y="765175"/>
            <a:ext cx="6313487" cy="47228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CELEBRITIES</a:t>
            </a:r>
            <a:endParaRPr lang="en-GB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6386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4250" cy="685800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pic>
        <p:nvPicPr>
          <p:cNvPr id="16387" name="Picture 2" descr="http://t2.gstatic.com/images?q=tbn:ANd9GcROa4C2tBR2JhjGeEWpIICmIq7OCQ-IRixox3dnjU-xk_jHXhK1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20316" b="20316"/>
          <a:stretch>
            <a:fillRect/>
          </a:stretch>
        </p:blipFill>
        <p:spPr>
          <a:xfrm>
            <a:off x="1403350" y="765175"/>
            <a:ext cx="6530975" cy="48847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CELEBRITIES</a:t>
            </a:r>
            <a:endParaRPr lang="en-GB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74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4250" cy="685800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pic>
        <p:nvPicPr>
          <p:cNvPr id="17411" name="Picture 2" descr="http://t0.gstatic.com/images?q=tbn:ANd9GcTVzfRUVjV4JdkojJ9B9PtXVIweFrL5nSzkgl08IYz_XwDLLDYUWQ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2598" b="12598"/>
          <a:stretch>
            <a:fillRect/>
          </a:stretch>
        </p:blipFill>
        <p:spPr>
          <a:xfrm>
            <a:off x="1138238" y="374650"/>
            <a:ext cx="7334250" cy="5486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CELEBRITIES</a:t>
            </a:r>
            <a:endParaRPr lang="en-GB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843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4250" cy="685800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pic>
        <p:nvPicPr>
          <p:cNvPr id="18435" name="Picture 2" descr="http://t2.gstatic.com/images?q=tbn:ANd9GcR7wLPjGGmpu4awdXJeMwB0D16rgkzoPP27v1w7heEYTs5KWk9rdA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2448" b="2448"/>
          <a:stretch>
            <a:fillRect/>
          </a:stretch>
        </p:blipFill>
        <p:spPr>
          <a:xfrm>
            <a:off x="1138238" y="374650"/>
            <a:ext cx="7334250" cy="5486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CELEBRITIES</a:t>
            </a:r>
            <a:endParaRPr lang="en-GB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945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4250" cy="685800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pic>
        <p:nvPicPr>
          <p:cNvPr id="19459" name="Picture 2" descr="http://t3.gstatic.com/images?q=tbn:ANd9GcSWa9IeiMoOG60nTfBxr5s8mxEfLijmEjRtnojROenEFsx-WhAi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24329" b="24329"/>
          <a:stretch>
            <a:fillRect/>
          </a:stretch>
        </p:blipFill>
        <p:spPr>
          <a:xfrm>
            <a:off x="1619250" y="1052513"/>
            <a:ext cx="5954713" cy="44545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CELEBRITIES</a:t>
            </a:r>
            <a:endParaRPr lang="en-GB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0482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4250" cy="685800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pic>
        <p:nvPicPr>
          <p:cNvPr id="20483" name="Picture 2" descr="http://t0.gstatic.com/images?q=tbn:ANd9GcSlNTR9q4MF0xWP9LAQpqq4BqIi2c8oibqg3lbY_U-nizROzYGO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5521" r="5521"/>
          <a:stretch>
            <a:fillRect/>
          </a:stretch>
        </p:blipFill>
        <p:spPr>
          <a:xfrm>
            <a:off x="1138238" y="374650"/>
            <a:ext cx="7334250" cy="5486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CELEBRITIES</a:t>
            </a:r>
            <a:endParaRPr lang="en-GB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1506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4250" cy="685800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pic>
        <p:nvPicPr>
          <p:cNvPr id="21507" name="Picture 2" descr="http://t2.gstatic.com/images?q=tbn:ANd9GcRu6713WnEInf39O7zXjGnCz0xVS3lvZ77GKI6TQ8isHNJquzUzT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3111" r="3111"/>
          <a:stretch>
            <a:fillRect/>
          </a:stretch>
        </p:blipFill>
        <p:spPr>
          <a:xfrm>
            <a:off x="1547813" y="765175"/>
            <a:ext cx="6337300" cy="47402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148</TotalTime>
  <Words>59</Words>
  <Application>Microsoft Office PowerPoint</Application>
  <PresentationFormat>On-screen Show (4:3)</PresentationFormat>
  <Paragraphs>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22</vt:i4>
      </vt:variant>
    </vt:vector>
  </HeadingPairs>
  <TitlesOfParts>
    <vt:vector size="35" baseType="lpstr">
      <vt:lpstr>Century Gothic</vt:lpstr>
      <vt:lpstr>Arial</vt:lpstr>
      <vt:lpstr>Wingdings 2</vt:lpstr>
      <vt:lpstr>Verdana</vt:lpstr>
      <vt:lpstr>Calibri</vt:lpstr>
      <vt:lpstr>Verve</vt:lpstr>
      <vt:lpstr>Verve</vt:lpstr>
      <vt:lpstr>Verve</vt:lpstr>
      <vt:lpstr>Verve</vt:lpstr>
      <vt:lpstr>Verve</vt:lpstr>
      <vt:lpstr>Verve</vt:lpstr>
      <vt:lpstr>Verve</vt:lpstr>
      <vt:lpstr>Verve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Fujitsu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CELEBRITIES</dc:title>
  <dc:creator>Fujitsu</dc:creator>
  <cp:lastModifiedBy>LaptopStandard</cp:lastModifiedBy>
  <cp:revision>12</cp:revision>
  <dcterms:created xsi:type="dcterms:W3CDTF">2012-03-14T09:06:41Z</dcterms:created>
  <dcterms:modified xsi:type="dcterms:W3CDTF">2012-04-02T13:11:59Z</dcterms:modified>
</cp:coreProperties>
</file>