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EF46E-1951-4F7B-94BE-B6C205C33D75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97AA-FB86-49C8-92DE-AF3BB11F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96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97AA-FB86-49C8-92DE-AF3BB11F515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2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5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5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78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73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43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21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52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1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7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1D2-CBA8-49C2-8EFE-CE0EB83A8778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8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811D2-CBA8-49C2-8EFE-CE0EB83A8778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7B640-B8A4-4178-8A99-B3250325AA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31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p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08720"/>
            <a:ext cx="4464496" cy="4532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631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ettu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623150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954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ra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5472608" cy="5304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278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arro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726381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52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abb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326691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465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roccol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08720"/>
            <a:ext cx="6192688" cy="466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808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an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5040560" cy="4410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078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cu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5742174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70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oma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52736"/>
            <a:ext cx="4896544" cy="466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031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weetco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5616624" cy="419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64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trawber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511256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84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e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36711"/>
            <a:ext cx="4824536" cy="4885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694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6672"/>
            <a:ext cx="4104456" cy="57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029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or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5544616" cy="4340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024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on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543" y="908720"/>
            <a:ext cx="489654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2163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</Words>
  <Application>Microsoft Office PowerPoint</Application>
  <PresentationFormat>On-screen Show (4:3)</PresentationFormat>
  <Paragraphs>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Bell</dc:creator>
  <cp:lastModifiedBy>Graham Bell</cp:lastModifiedBy>
  <cp:revision>3</cp:revision>
  <dcterms:created xsi:type="dcterms:W3CDTF">2013-05-30T10:01:47Z</dcterms:created>
  <dcterms:modified xsi:type="dcterms:W3CDTF">2013-05-30T10:30:02Z</dcterms:modified>
</cp:coreProperties>
</file>