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EF46E-1951-4F7B-94BE-B6C205C33D75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97AA-FB86-49C8-92DE-AF3BB11F5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96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897AA-FB86-49C8-92DE-AF3BB11F515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2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5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5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7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73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43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21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2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1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7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8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811D2-CBA8-49C2-8EFE-CE0EB83A8778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B640-B8A4-4178-8A99-B3250325A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31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p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08720"/>
            <a:ext cx="4464496" cy="4532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2631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ettu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23150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54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ra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5472608" cy="530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278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rro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726381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45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abb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326691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46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rocco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08720"/>
            <a:ext cx="6192688" cy="466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6808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an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040560" cy="4410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785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cumb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74217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70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om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4896544" cy="466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03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weetco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5616624" cy="419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64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rawber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92696"/>
            <a:ext cx="511256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84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6711"/>
            <a:ext cx="4824536" cy="4885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69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4104456" cy="57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02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or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544616" cy="4340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02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on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543" y="908720"/>
            <a:ext cx="489654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2163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On-screen Show (4:3)</PresentationFormat>
  <Paragraphs>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Graham Bell</cp:lastModifiedBy>
  <cp:revision>3</cp:revision>
  <dcterms:created xsi:type="dcterms:W3CDTF">2013-05-30T10:01:47Z</dcterms:created>
  <dcterms:modified xsi:type="dcterms:W3CDTF">2013-05-30T10:30:02Z</dcterms:modified>
</cp:coreProperties>
</file>