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0280932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030064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82911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25928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507675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903171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0721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263589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2899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86085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801838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786118-0161-4285-AFC3-D2830E0F95EC}" type="datetimeFigureOut">
              <a:rPr lang="en-GB" smtClean="0"/>
              <a:t>30/05/2013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4D9D64-066B-42F7-9999-61C788F51AF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94479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heddar che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1639" y="1268760"/>
            <a:ext cx="6318191" cy="3888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177639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airyle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-35171"/>
            <a:ext cx="3672408" cy="67965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417996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milk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60" y="1124744"/>
            <a:ext cx="3610606" cy="46085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166517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cream cheese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35696" y="1556792"/>
            <a:ext cx="5472608" cy="40956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912156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yoghurt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36" y="1196751"/>
            <a:ext cx="4680520" cy="46766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in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CCCCCC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041277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0</Words>
  <Application>Microsoft Office PowerPoint</Application>
  <PresentationFormat>On-screen Show (4:3)</PresentationFormat>
  <Paragraphs>0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Graham Bell</dc:creator>
  <cp:lastModifiedBy>Graham Bell</cp:lastModifiedBy>
  <cp:revision>1</cp:revision>
  <dcterms:created xsi:type="dcterms:W3CDTF">2013-05-30T10:16:50Z</dcterms:created>
  <dcterms:modified xsi:type="dcterms:W3CDTF">2013-05-30T10:22:05Z</dcterms:modified>
</cp:coreProperties>
</file>