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0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0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29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59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6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03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7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63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0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8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86118-0161-4285-AFC3-D2830E0F95EC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44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eddar chee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268760"/>
            <a:ext cx="6318191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76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airyl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-35171"/>
            <a:ext cx="3672408" cy="679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79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i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24744"/>
            <a:ext cx="361060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65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ream chee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472608" cy="40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21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yoghu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96751"/>
            <a:ext cx="4680520" cy="4676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12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Graham Bell</cp:lastModifiedBy>
  <cp:revision>1</cp:revision>
  <dcterms:created xsi:type="dcterms:W3CDTF">2013-05-30T10:16:50Z</dcterms:created>
  <dcterms:modified xsi:type="dcterms:W3CDTF">2013-05-30T10:22:05Z</dcterms:modified>
</cp:coreProperties>
</file>