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6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5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7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8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82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8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37AD-BE8A-42DC-9B70-1229A036A8E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tter be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53352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6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f st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92696"/>
            <a:ext cx="4752528" cy="474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84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i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10858"/>
            <a:ext cx="4824536" cy="377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1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g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4896544" cy="407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34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ent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8683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19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79592"/>
            <a:ext cx="6120680" cy="407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86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lm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752528" cy="349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15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Graham Bell</cp:lastModifiedBy>
  <cp:revision>1</cp:revision>
  <dcterms:created xsi:type="dcterms:W3CDTF">2013-05-30T10:37:25Z</dcterms:created>
  <dcterms:modified xsi:type="dcterms:W3CDTF">2013-05-30T10:41:57Z</dcterms:modified>
</cp:coreProperties>
</file>