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E37AD-BE8A-42DC-9B70-1229A036A8EE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228A-52C0-4E76-BD5D-59F24B9B6D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569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E37AD-BE8A-42DC-9B70-1229A036A8EE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228A-52C0-4E76-BD5D-59F24B9B6D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8026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E37AD-BE8A-42DC-9B70-1229A036A8EE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228A-52C0-4E76-BD5D-59F24B9B6D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552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E37AD-BE8A-42DC-9B70-1229A036A8EE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228A-52C0-4E76-BD5D-59F24B9B6D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771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E37AD-BE8A-42DC-9B70-1229A036A8EE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228A-52C0-4E76-BD5D-59F24B9B6D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59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E37AD-BE8A-42DC-9B70-1229A036A8EE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228A-52C0-4E76-BD5D-59F24B9B6D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89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E37AD-BE8A-42DC-9B70-1229A036A8EE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228A-52C0-4E76-BD5D-59F24B9B6D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701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E37AD-BE8A-42DC-9B70-1229A036A8EE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228A-52C0-4E76-BD5D-59F24B9B6D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381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E37AD-BE8A-42DC-9B70-1229A036A8EE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228A-52C0-4E76-BD5D-59F24B9B6D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900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E37AD-BE8A-42DC-9B70-1229A036A8EE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228A-52C0-4E76-BD5D-59F24B9B6D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823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E37AD-BE8A-42DC-9B70-1229A036A8EE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4228A-52C0-4E76-BD5D-59F24B9B6D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381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E37AD-BE8A-42DC-9B70-1229A036A8EE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4228A-52C0-4E76-BD5D-59F24B9B6D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51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utter bea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628800"/>
            <a:ext cx="5533521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0645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eef stea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692696"/>
            <a:ext cx="4752528" cy="4749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0842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hick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510858"/>
            <a:ext cx="4824536" cy="3779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811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gg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340768"/>
            <a:ext cx="4896544" cy="4072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8349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lenti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772816"/>
            <a:ext cx="4868364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5195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nu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279592"/>
            <a:ext cx="6120680" cy="4073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0869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salmon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772816"/>
            <a:ext cx="4752528" cy="3493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5156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 Bell</dc:creator>
  <cp:lastModifiedBy>Graham Bell</cp:lastModifiedBy>
  <cp:revision>1</cp:revision>
  <dcterms:created xsi:type="dcterms:W3CDTF">2013-05-30T10:37:25Z</dcterms:created>
  <dcterms:modified xsi:type="dcterms:W3CDTF">2013-05-30T10:41:57Z</dcterms:modified>
</cp:coreProperties>
</file>