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4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817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83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9235A-38E6-4555-BA47-B60C01EB96F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77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4351A-7BDA-46C6-A1B7-55B4D80829D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22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98F8-0891-4AE2-AB7A-C63C02970418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149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F3CF1-908A-4173-AB91-9A428FFBCB0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55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16AAC-F0BF-4D2A-B0D8-602FC4F7A6B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90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E0612-9665-4F1B-B30D-6E9CBE43ECD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563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B8572-827F-453F-B587-657052130F2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34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58574-0410-40F5-8378-627BC1A7C56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22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599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8DDD6-1D4C-467D-823B-1F8B3FF68DC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13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5B701-A2DC-4548-9928-B6EBF60ABEC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827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64223-9A09-4EAC-8B39-51AFEA07649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8622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FFA84-92C3-4E70-B1B7-CADB1F81755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98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58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2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2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92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68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60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F8503-1A2E-4CAE-901B-792E59D8E618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9ADA8-62C5-4BE1-B413-797064A20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22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D8DF69-3D3A-4164-9173-4D192488C80F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856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Caffeine vs water slides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6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220" y="1242092"/>
            <a:ext cx="2471916" cy="35136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24" y="1242092"/>
            <a:ext cx="2304256" cy="35856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8" y="1242092"/>
            <a:ext cx="3024336" cy="35136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188640"/>
            <a:ext cx="8339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0000"/>
                </a:solidFill>
              </a:rPr>
              <a:t>Limit your caffeine intake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013176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Daily caffeine </a:t>
            </a:r>
            <a:r>
              <a:rPr lang="en-GB" sz="2000" u="sng" dirty="0">
                <a:solidFill>
                  <a:srgbClr val="000000"/>
                </a:solidFill>
              </a:rPr>
              <a:t>&amp; </a:t>
            </a:r>
            <a:r>
              <a:rPr lang="en-GB" sz="2000" dirty="0">
                <a:solidFill>
                  <a:srgbClr val="000000"/>
                </a:solidFill>
              </a:rPr>
              <a:t>added sugar limit in just half a 500ml can of energy drink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Too much caffeine: Stressed, sweaty, shaky &amp; poor sleep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Avoid tea, coffee, </a:t>
            </a:r>
            <a:r>
              <a:rPr lang="en-GB" sz="2000" dirty="0" err="1">
                <a:solidFill>
                  <a:srgbClr val="000000"/>
                </a:solidFill>
              </a:rPr>
              <a:t>Irn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Bru</a:t>
            </a:r>
            <a:r>
              <a:rPr lang="en-GB" sz="2000" dirty="0">
                <a:solidFill>
                  <a:srgbClr val="000000"/>
                </a:solidFill>
              </a:rPr>
              <a:t>, colas &amp; energy drinks </a:t>
            </a:r>
            <a:r>
              <a:rPr lang="en-GB" sz="2000">
                <a:solidFill>
                  <a:srgbClr val="000000"/>
                </a:solidFill>
              </a:rPr>
              <a:t>after </a:t>
            </a:r>
            <a:r>
              <a:rPr lang="en-GB" sz="2000" smtClean="0">
                <a:solidFill>
                  <a:srgbClr val="000000"/>
                </a:solidFill>
              </a:rPr>
              <a:t>school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94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0000"/>
                </a:solidFill>
              </a:rPr>
              <a:t>Drink water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1268760"/>
            <a:ext cx="7056784" cy="5806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</a:rPr>
              <a:t>Pure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</a:rPr>
              <a:t>Free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</a:rPr>
              <a:t>No sugar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</a:rPr>
              <a:t>No caffeine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00"/>
                </a:solidFill>
              </a:rPr>
              <a:t>No additives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endParaRPr lang="en-GB" sz="3600" dirty="0">
              <a:solidFill>
                <a:srgbClr val="000000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555" y="1031460"/>
            <a:ext cx="417646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145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4_Default Design</vt:lpstr>
      <vt:lpstr>Caffeine vs water slides</vt:lpstr>
      <vt:lpstr>PowerPoint Presentation</vt:lpstr>
      <vt:lpstr>PowerPoint Presentation</vt:lpstr>
    </vt:vector>
  </TitlesOfParts>
  <Company>Highland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Caffeine vs water slides</dc:title>
  <dc:creator>David Rex</dc:creator>
  <cp:lastModifiedBy>David Rex</cp:lastModifiedBy>
  <cp:revision>2</cp:revision>
  <dcterms:created xsi:type="dcterms:W3CDTF">2014-09-24T08:49:00Z</dcterms:created>
  <dcterms:modified xsi:type="dcterms:W3CDTF">2016-02-23T12:07:35Z</dcterms:modified>
</cp:coreProperties>
</file>