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3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51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65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50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4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3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4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8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DC56-434C-4091-B439-5FD63CAF10A3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5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Everyday foods that give us: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FF0000"/>
                </a:solidFill>
              </a:rPr>
              <a:t>ENERGY</a:t>
            </a:r>
            <a:endParaRPr lang="en-GB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41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t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1"/>
            <a:ext cx="3600400" cy="441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61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weetab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588970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2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 br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104" y="1392312"/>
            <a:ext cx="5472608" cy="40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1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 ri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22069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rown r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04514" y="831668"/>
            <a:ext cx="3456384" cy="519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8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ood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184576" cy="4104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4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a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5040560" cy="377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77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g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04867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184576" cy="39316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5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hredd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5"/>
            <a:ext cx="4968552" cy="359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44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Everyday foods that give us: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David Rex</cp:lastModifiedBy>
  <cp:revision>2</cp:revision>
  <dcterms:created xsi:type="dcterms:W3CDTF">2013-05-30T10:27:01Z</dcterms:created>
  <dcterms:modified xsi:type="dcterms:W3CDTF">2017-07-20T13:13:49Z</dcterms:modified>
</cp:coreProperties>
</file>