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80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00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29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59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76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031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7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63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89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608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6118-0161-4285-AFC3-D2830E0F95EC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18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86118-0161-4285-AFC3-D2830E0F95EC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D9D64-066B-42F7-9999-61C788F51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44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Everyday foods for: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3861048"/>
            <a:ext cx="7160840" cy="1752600"/>
          </a:xfrm>
        </p:spPr>
        <p:txBody>
          <a:bodyPr>
            <a:normAutofit/>
          </a:bodyPr>
          <a:lstStyle/>
          <a:p>
            <a:r>
              <a:rPr lang="en-GB" sz="5400" dirty="0" smtClean="0">
                <a:solidFill>
                  <a:srgbClr val="FF0000"/>
                </a:solidFill>
              </a:rPr>
              <a:t>Strong Bones and Teeth</a:t>
            </a:r>
            <a:endParaRPr lang="en-GB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197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heddar chee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1268760"/>
            <a:ext cx="6318191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847850" cy="24669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43608" y="5229200"/>
            <a:ext cx="6606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Cheese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317763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airyle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49"/>
          <a:stretch/>
        </p:blipFill>
        <p:spPr bwMode="auto">
          <a:xfrm>
            <a:off x="2339752" y="-35171"/>
            <a:ext cx="3672408" cy="631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847850" cy="24669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9512" y="3861048"/>
            <a:ext cx="32403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Cheese</a:t>
            </a:r>
          </a:p>
          <a:p>
            <a:r>
              <a:rPr lang="en-GB" sz="7200" dirty="0" smtClean="0"/>
              <a:t>Spread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841799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il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124744"/>
            <a:ext cx="3610606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847850" cy="24669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80840" y="5657220"/>
            <a:ext cx="3635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Milk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116651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ream chee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556792"/>
            <a:ext cx="5472608" cy="4095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847850" cy="24669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59632" y="5652445"/>
            <a:ext cx="66845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Cream Cheese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4291215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yoghu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196751"/>
            <a:ext cx="4680520" cy="4676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847850" cy="24669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71600" y="5661248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Yoghurt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104127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</Words>
  <Application>Microsoft Office PowerPoint</Application>
  <PresentationFormat>On-screen Show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Everyday foods for: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Bell</dc:creator>
  <cp:lastModifiedBy>David Rex</cp:lastModifiedBy>
  <cp:revision>2</cp:revision>
  <dcterms:created xsi:type="dcterms:W3CDTF">2013-05-30T10:16:50Z</dcterms:created>
  <dcterms:modified xsi:type="dcterms:W3CDTF">2017-07-20T13:21:54Z</dcterms:modified>
</cp:coreProperties>
</file>