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EF46E-1951-4F7B-94BE-B6C205C33D75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897AA-FB86-49C8-92DE-AF3BB11F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96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897AA-FB86-49C8-92DE-AF3BB11F515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20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5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85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78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73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43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21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52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1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7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8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811D2-CBA8-49C2-8EFE-CE0EB83A8778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31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Everyday Foods for: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rgbClr val="FF0000"/>
                </a:solidFill>
              </a:rPr>
              <a:t>A Healthy Heart</a:t>
            </a:r>
            <a:endParaRPr lang="en-GB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821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on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543" y="908720"/>
            <a:ext cx="4896544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63688" y="5661248"/>
            <a:ext cx="5217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Onion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002163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lettu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623150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31640" y="5661248"/>
            <a:ext cx="6375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Lettuce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249542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ra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5472608" cy="5304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31640" y="5733256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Grapes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571278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arro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726381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1520" y="5013176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Carrot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61452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abb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326691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71600" y="5445224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Cabbage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07465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roccol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08720"/>
            <a:ext cx="6192688" cy="466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3528" y="557116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Broccoli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976808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an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5040560" cy="4410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3568" y="596587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Banana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99078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p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908720"/>
            <a:ext cx="4464496" cy="4532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76672"/>
            <a:ext cx="2219325" cy="2057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5301208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Apple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84263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cumb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5742174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75656" y="5444708"/>
            <a:ext cx="5742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Cucumber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22570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oma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52736"/>
            <a:ext cx="4896544" cy="466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34380" y="5373216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Tomato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71403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weetco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5616624" cy="419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16632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5462267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Sweetcorn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32064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trawber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92696"/>
            <a:ext cx="511256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91680" y="5445224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Strawberry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82849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36711"/>
            <a:ext cx="4824536" cy="4885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23728" y="572254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Peas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407694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e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60648"/>
            <a:ext cx="4104456" cy="57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57686" y="5672762"/>
            <a:ext cx="1868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smtClean="0"/>
              <a:t>Pear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135029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or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5544616" cy="4340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00" y="260648"/>
            <a:ext cx="2219325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07704" y="5517232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Orange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56024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</Words>
  <Application>Microsoft Office PowerPoint</Application>
  <PresentationFormat>On-screen Show (4:3)</PresentationFormat>
  <Paragraphs>18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Everyday Foods for: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Bell</dc:creator>
  <cp:lastModifiedBy>David Rex</cp:lastModifiedBy>
  <cp:revision>6</cp:revision>
  <dcterms:created xsi:type="dcterms:W3CDTF">2013-05-30T10:01:47Z</dcterms:created>
  <dcterms:modified xsi:type="dcterms:W3CDTF">2017-07-20T14:12:32Z</dcterms:modified>
</cp:coreProperties>
</file>