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F46E-1951-4F7B-94BE-B6C205C33D75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97AA-FB86-49C8-92DE-AF3BB11F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6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97AA-FB86-49C8-92DE-AF3BB11F51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2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5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78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3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21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2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1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7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8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11D2-CBA8-49C2-8EFE-CE0EB83A8778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Everyday Foods for: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A Healthy Heart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2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543" y="908720"/>
            <a:ext cx="489654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3688" y="5661248"/>
            <a:ext cx="521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Onion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00216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ettu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23150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1640" y="5661248"/>
            <a:ext cx="6375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Lettuce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24954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ra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5472608" cy="530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1640" y="573325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Grapes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57127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rr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26381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501317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Carrot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61452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abb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32669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544522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Cabbage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10746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rocco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6192688" cy="466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55711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Broccoli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976808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n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040560" cy="441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596587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Banana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99078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4464496" cy="453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6672"/>
            <a:ext cx="2219325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530120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Apple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84263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c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574217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5656" y="5444708"/>
            <a:ext cx="5742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Cucumber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22570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om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4896544" cy="466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4380" y="537321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Tomato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71403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weetc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5616624" cy="419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6632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5462267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Sweetcorn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32064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rawber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511256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91680" y="544522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Strawberry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98284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1"/>
            <a:ext cx="4824536" cy="488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3728" y="572254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Peas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40769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0648"/>
            <a:ext cx="4104456" cy="57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57686" y="5672762"/>
            <a:ext cx="1868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/>
              <a:t>Pear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13502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544616" cy="434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00" y="260648"/>
            <a:ext cx="2219325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7704" y="551723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Orange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5602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</Words>
  <Application>Microsoft Office PowerPoint</Application>
  <PresentationFormat>On-screen Show (4:3)</PresentationFormat>
  <Paragraphs>18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Everyday Foods for: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David Rex</cp:lastModifiedBy>
  <cp:revision>6</cp:revision>
  <dcterms:created xsi:type="dcterms:W3CDTF">2013-05-30T10:01:47Z</dcterms:created>
  <dcterms:modified xsi:type="dcterms:W3CDTF">2017-07-20T14:12:32Z</dcterms:modified>
</cp:coreProperties>
</file>