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3" r:id="rId4"/>
    <p:sldId id="259" r:id="rId5"/>
    <p:sldId id="260" r:id="rId6"/>
    <p:sldId id="261" r:id="rId7"/>
    <p:sldId id="262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56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02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5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77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5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89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70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381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0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82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38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E37AD-BE8A-42DC-9B70-1229A036A8EE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5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Everyday Foods that: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Help us Grow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55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eef ste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56792"/>
            <a:ext cx="4752528" cy="4749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229983"/>
            <a:ext cx="3272165" cy="18689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39752" y="5517232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Beef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48084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almon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2816"/>
            <a:ext cx="4752528" cy="3493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229983"/>
            <a:ext cx="3272165" cy="18689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51720" y="5445224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Fish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65515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ick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098981"/>
            <a:ext cx="4536504" cy="355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229983"/>
            <a:ext cx="3272165" cy="18689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51720" y="5657671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Chicken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6481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g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40768"/>
            <a:ext cx="4896544" cy="4072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229983"/>
            <a:ext cx="3272165" cy="18689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5085184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Eggs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9834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enti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2816"/>
            <a:ext cx="486836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229983"/>
            <a:ext cx="3272165" cy="18689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67744" y="522920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Lentils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835195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79592"/>
            <a:ext cx="6120680" cy="4073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229983"/>
            <a:ext cx="3272165" cy="18689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91680" y="4869160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Nuts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640869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tter be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92768"/>
            <a:ext cx="5274889" cy="350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229983"/>
            <a:ext cx="3272165" cy="1868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35696" y="5733256"/>
            <a:ext cx="5274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Beans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630645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Everyday Foods that: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Bell</dc:creator>
  <cp:lastModifiedBy>David Rex</cp:lastModifiedBy>
  <cp:revision>3</cp:revision>
  <dcterms:created xsi:type="dcterms:W3CDTF">2013-05-30T10:37:25Z</dcterms:created>
  <dcterms:modified xsi:type="dcterms:W3CDTF">2017-07-20T14:29:30Z</dcterms:modified>
</cp:coreProperties>
</file>