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3" r:id="rId4"/>
    <p:sldId id="259" r:id="rId5"/>
    <p:sldId id="260" r:id="rId6"/>
    <p:sldId id="261" r:id="rId7"/>
    <p:sldId id="262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6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2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5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7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89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7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8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82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38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E37AD-BE8A-42DC-9B70-1229A036A8EE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4228A-52C0-4E76-BD5D-59F24B9B6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Everyday Foods that: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Help us Grow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5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f st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4752528" cy="474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9752" y="551723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Beef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48084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alm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752528" cy="349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1720" y="544522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Fish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65515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i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98981"/>
            <a:ext cx="4536504" cy="355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1720" y="5657671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Chicken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6481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g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4896544" cy="407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508518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Eggs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99834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ent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86836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7744" y="522920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Lentils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83519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79592"/>
            <a:ext cx="6120680" cy="407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91680" y="486916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Nuts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64086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tter be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92768"/>
            <a:ext cx="5274889" cy="350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229983"/>
            <a:ext cx="3272165" cy="1868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5733256"/>
            <a:ext cx="5274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Beans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63064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Everyday Foods that: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David Rex</cp:lastModifiedBy>
  <cp:revision>3</cp:revision>
  <dcterms:created xsi:type="dcterms:W3CDTF">2013-05-30T10:37:25Z</dcterms:created>
  <dcterms:modified xsi:type="dcterms:W3CDTF">2017-07-20T14:29:30Z</dcterms:modified>
</cp:coreProperties>
</file>