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9" r:id="rId4"/>
    <p:sldId id="258" r:id="rId5"/>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3.xml"/><Relationship Id="rId4" Type="http://schemas.openxmlformats.org/officeDocument/2006/relationships/slide" Target="slides/slide2.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9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F8ED51C-1BC4-4C1C-8D1C-CDDA495B86FA}" type="datetimeFigureOut">
              <a:rPr lang="en-GB" smtClean="0">
                <a:solidFill>
                  <a:prstClr val="black">
                    <a:tint val="75000"/>
                  </a:prstClr>
                </a:solidFill>
              </a:rPr>
              <a:pPr/>
              <a:t>09/08/2018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19D3FAC-C414-4808-9713-781F0232E9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52447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8ED51C-1BC4-4C1C-8D1C-CDDA495B86FA}" type="datetimeFigureOut">
              <a:rPr lang="en-GB" smtClean="0">
                <a:solidFill>
                  <a:prstClr val="black">
                    <a:tint val="75000"/>
                  </a:prstClr>
                </a:solidFill>
              </a:rPr>
              <a:pPr/>
              <a:t>09/08/2018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19D3FAC-C414-4808-9713-781F0232E9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7534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0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80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8ED51C-1BC4-4C1C-8D1C-CDDA495B86FA}" type="datetimeFigureOut">
              <a:rPr lang="en-GB" smtClean="0">
                <a:solidFill>
                  <a:prstClr val="black">
                    <a:tint val="75000"/>
                  </a:prstClr>
                </a:solidFill>
              </a:rPr>
              <a:pPr/>
              <a:t>09/08/2018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19D3FAC-C414-4808-9713-781F0232E9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6652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9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8CC1E9D7-D2E7-4121-A271-CF0FC94404A1}" type="slidenum">
              <a:rPr lang="en-GB" altLang="en-US"/>
              <a:pPr>
                <a:defRPr/>
              </a:pPr>
              <a:t>‹#›</a:t>
            </a:fld>
            <a:endParaRPr lang="en-GB" altLang="en-US"/>
          </a:p>
        </p:txBody>
      </p:sp>
    </p:spTree>
    <p:extLst>
      <p:ext uri="{BB962C8B-B14F-4D97-AF65-F5344CB8AC3E}">
        <p14:creationId xmlns:p14="http://schemas.microsoft.com/office/powerpoint/2010/main" val="1579483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3CC89E-28D8-472F-ADBB-1BC30198333D}" type="slidenum">
              <a:rPr lang="en-GB" altLang="en-US"/>
              <a:pPr>
                <a:defRPr/>
              </a:pPr>
              <a:t>‹#›</a:t>
            </a:fld>
            <a:endParaRPr lang="en-GB" altLang="en-US"/>
          </a:p>
        </p:txBody>
      </p:sp>
    </p:spTree>
    <p:extLst>
      <p:ext uri="{BB962C8B-B14F-4D97-AF65-F5344CB8AC3E}">
        <p14:creationId xmlns:p14="http://schemas.microsoft.com/office/powerpoint/2010/main" val="16601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7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C62AB06A-1E09-4A83-8B02-5452AF8C5E17}" type="slidenum">
              <a:rPr lang="en-GB" altLang="en-US"/>
              <a:pPr>
                <a:defRPr/>
              </a:pPr>
              <a:t>‹#›</a:t>
            </a:fld>
            <a:endParaRPr lang="en-GB" altLang="en-US"/>
          </a:p>
        </p:txBody>
      </p:sp>
    </p:spTree>
    <p:extLst>
      <p:ext uri="{BB962C8B-B14F-4D97-AF65-F5344CB8AC3E}">
        <p14:creationId xmlns:p14="http://schemas.microsoft.com/office/powerpoint/2010/main" val="3690079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0C0AA20B-575D-4BE3-B5BD-BAFC8F0A30D0}" type="slidenum">
              <a:rPr lang="en-GB" altLang="en-US"/>
              <a:pPr>
                <a:defRPr/>
              </a:pPr>
              <a:t>‹#›</a:t>
            </a:fld>
            <a:endParaRPr lang="en-GB" altLang="en-US"/>
          </a:p>
        </p:txBody>
      </p:sp>
    </p:spTree>
    <p:extLst>
      <p:ext uri="{BB962C8B-B14F-4D97-AF65-F5344CB8AC3E}">
        <p14:creationId xmlns:p14="http://schemas.microsoft.com/office/powerpoint/2010/main" val="349800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11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1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0B67B812-93D0-4054-919D-415C6E84E45C}" type="slidenum">
              <a:rPr lang="en-GB" altLang="en-US"/>
              <a:pPr>
                <a:defRPr/>
              </a:pPr>
              <a:t>‹#›</a:t>
            </a:fld>
            <a:endParaRPr lang="en-GB" altLang="en-US"/>
          </a:p>
        </p:txBody>
      </p:sp>
    </p:spTree>
    <p:extLst>
      <p:ext uri="{BB962C8B-B14F-4D97-AF65-F5344CB8AC3E}">
        <p14:creationId xmlns:p14="http://schemas.microsoft.com/office/powerpoint/2010/main" val="3022497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B979215F-6CC9-4C2A-B9A6-05724F7946B0}" type="slidenum">
              <a:rPr lang="en-GB" altLang="en-US"/>
              <a:pPr>
                <a:defRPr/>
              </a:pPr>
              <a:t>‹#›</a:t>
            </a:fld>
            <a:endParaRPr lang="en-GB" altLang="en-US"/>
          </a:p>
        </p:txBody>
      </p:sp>
    </p:spTree>
    <p:extLst>
      <p:ext uri="{BB962C8B-B14F-4D97-AF65-F5344CB8AC3E}">
        <p14:creationId xmlns:p14="http://schemas.microsoft.com/office/powerpoint/2010/main" val="3897625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8C56B0A3-AB34-410B-A19A-F43080F14041}" type="slidenum">
              <a:rPr lang="en-GB" altLang="en-US"/>
              <a:pPr>
                <a:defRPr/>
              </a:pPr>
              <a:t>‹#›</a:t>
            </a:fld>
            <a:endParaRPr lang="en-GB" altLang="en-US"/>
          </a:p>
        </p:txBody>
      </p:sp>
    </p:spTree>
    <p:extLst>
      <p:ext uri="{BB962C8B-B14F-4D97-AF65-F5344CB8AC3E}">
        <p14:creationId xmlns:p14="http://schemas.microsoft.com/office/powerpoint/2010/main" val="666317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22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2CF4FFC2-049F-4C60-B975-0ECC7D76AD61}" type="slidenum">
              <a:rPr lang="en-GB" altLang="en-US"/>
              <a:pPr>
                <a:defRPr/>
              </a:pPr>
              <a:t>‹#›</a:t>
            </a:fld>
            <a:endParaRPr lang="en-GB" altLang="en-US"/>
          </a:p>
        </p:txBody>
      </p:sp>
    </p:spTree>
    <p:extLst>
      <p:ext uri="{BB962C8B-B14F-4D97-AF65-F5344CB8AC3E}">
        <p14:creationId xmlns:p14="http://schemas.microsoft.com/office/powerpoint/2010/main" val="30882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8ED51C-1BC4-4C1C-8D1C-CDDA495B86FA}" type="datetimeFigureOut">
              <a:rPr lang="en-GB" smtClean="0">
                <a:solidFill>
                  <a:prstClr val="black">
                    <a:tint val="75000"/>
                  </a:prstClr>
                </a:solidFill>
              </a:rPr>
              <a:pPr/>
              <a:t>09/08/2018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19D3FAC-C414-4808-9713-781F0232E9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71934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D836F361-20B0-4B3D-9849-E6602E29C6CC}" type="slidenum">
              <a:rPr lang="en-GB" altLang="en-US"/>
              <a:pPr>
                <a:defRPr/>
              </a:pPr>
              <a:t>‹#›</a:t>
            </a:fld>
            <a:endParaRPr lang="en-GB" altLang="en-US"/>
          </a:p>
        </p:txBody>
      </p:sp>
    </p:spTree>
    <p:extLst>
      <p:ext uri="{BB962C8B-B14F-4D97-AF65-F5344CB8AC3E}">
        <p14:creationId xmlns:p14="http://schemas.microsoft.com/office/powerpoint/2010/main" val="3675819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402E4C6B-DC8C-404B-9E60-FFD884D11FB4}" type="slidenum">
              <a:rPr lang="en-GB" altLang="en-US"/>
              <a:pPr>
                <a:defRPr/>
              </a:pPr>
              <a:t>‹#›</a:t>
            </a:fld>
            <a:endParaRPr lang="en-GB" altLang="en-US"/>
          </a:p>
        </p:txBody>
      </p:sp>
    </p:spTree>
    <p:extLst>
      <p:ext uri="{BB962C8B-B14F-4D97-AF65-F5344CB8AC3E}">
        <p14:creationId xmlns:p14="http://schemas.microsoft.com/office/powerpoint/2010/main" val="2881833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1DA041D9-A21B-48B6-9530-2168E15B118B}" type="slidenum">
              <a:rPr lang="en-GB" altLang="en-US"/>
              <a:pPr>
                <a:defRPr/>
              </a:pPr>
              <a:t>‹#›</a:t>
            </a:fld>
            <a:endParaRPr lang="en-GB" altLang="en-US"/>
          </a:p>
        </p:txBody>
      </p:sp>
    </p:spTree>
    <p:extLst>
      <p:ext uri="{BB962C8B-B14F-4D97-AF65-F5344CB8AC3E}">
        <p14:creationId xmlns:p14="http://schemas.microsoft.com/office/powerpoint/2010/main" val="25663422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5881E101-60E7-4749-AAD9-BB26C6A9F6BB}" type="slidenum">
              <a:rPr lang="en-GB" altLang="en-US"/>
              <a:pPr>
                <a:defRPr/>
              </a:pPr>
              <a:t>‹#›</a:t>
            </a:fld>
            <a:endParaRPr lang="en-GB" altLang="en-US"/>
          </a:p>
        </p:txBody>
      </p:sp>
    </p:spTree>
    <p:extLst>
      <p:ext uri="{BB962C8B-B14F-4D97-AF65-F5344CB8AC3E}">
        <p14:creationId xmlns:p14="http://schemas.microsoft.com/office/powerpoint/2010/main" val="4076220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7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8ED51C-1BC4-4C1C-8D1C-CDDA495B86FA}" type="datetimeFigureOut">
              <a:rPr lang="en-GB" smtClean="0">
                <a:solidFill>
                  <a:prstClr val="black">
                    <a:tint val="75000"/>
                  </a:prstClr>
                </a:solidFill>
              </a:rPr>
              <a:pPr/>
              <a:t>09/08/2018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19D3FAC-C414-4808-9713-781F0232E9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448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F8ED51C-1BC4-4C1C-8D1C-CDDA495B86FA}" type="datetimeFigureOut">
              <a:rPr lang="en-GB" smtClean="0">
                <a:solidFill>
                  <a:prstClr val="black">
                    <a:tint val="75000"/>
                  </a:prstClr>
                </a:solidFill>
              </a:rPr>
              <a:pPr/>
              <a:t>09/08/2018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19D3FAC-C414-4808-9713-781F0232E9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5639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11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1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F8ED51C-1BC4-4C1C-8D1C-CDDA495B86FA}" type="datetimeFigureOut">
              <a:rPr lang="en-GB" smtClean="0">
                <a:solidFill>
                  <a:prstClr val="black">
                    <a:tint val="75000"/>
                  </a:prstClr>
                </a:solidFill>
              </a:rPr>
              <a:pPr/>
              <a:t>09/08/2018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19D3FAC-C414-4808-9713-781F0232E9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558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F8ED51C-1BC4-4C1C-8D1C-CDDA495B86FA}" type="datetimeFigureOut">
              <a:rPr lang="en-GB" smtClean="0">
                <a:solidFill>
                  <a:prstClr val="black">
                    <a:tint val="75000"/>
                  </a:prstClr>
                </a:solidFill>
              </a:rPr>
              <a:pPr/>
              <a:t>09/08/2018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19D3FAC-C414-4808-9713-781F0232E9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2789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ED51C-1BC4-4C1C-8D1C-CDDA495B86FA}" type="datetimeFigureOut">
              <a:rPr lang="en-GB" smtClean="0">
                <a:solidFill>
                  <a:prstClr val="black">
                    <a:tint val="75000"/>
                  </a:prstClr>
                </a:solidFill>
              </a:rPr>
              <a:pPr/>
              <a:t>09/08/2018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19D3FAC-C414-4808-9713-781F0232E9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0424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22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8ED51C-1BC4-4C1C-8D1C-CDDA495B86FA}" type="datetimeFigureOut">
              <a:rPr lang="en-GB" smtClean="0">
                <a:solidFill>
                  <a:prstClr val="black">
                    <a:tint val="75000"/>
                  </a:prstClr>
                </a:solidFill>
              </a:rPr>
              <a:pPr/>
              <a:t>09/08/2018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19D3FAC-C414-4808-9713-781F0232E9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8616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8ED51C-1BC4-4C1C-8D1C-CDDA495B86FA}" type="datetimeFigureOut">
              <a:rPr lang="en-GB" smtClean="0">
                <a:solidFill>
                  <a:prstClr val="black">
                    <a:tint val="75000"/>
                  </a:prstClr>
                </a:solidFill>
              </a:rPr>
              <a:pPr/>
              <a:t>09/08/2018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19D3FAC-C414-4808-9713-781F0232E9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76023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52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ED51C-1BC4-4C1C-8D1C-CDDA495B86FA}" type="datetimeFigureOut">
              <a:rPr lang="en-GB" smtClean="0">
                <a:solidFill>
                  <a:prstClr val="black">
                    <a:tint val="75000"/>
                  </a:prstClr>
                </a:solidFill>
              </a:rPr>
              <a:pPr/>
              <a:t>09/08/2018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52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52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9D3FAC-C414-4808-9713-781F0232E9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2298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eaLnBrk="0" fontAlgn="base" hangingPunct="0">
              <a:spcBef>
                <a:spcPct val="0"/>
              </a:spcBef>
              <a:spcAft>
                <a:spcPct val="0"/>
              </a:spcAft>
              <a:defRPr/>
            </a:pPr>
            <a:endParaRPr lang="en-GB"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eaLnBrk="0" fontAlgn="base" hangingPunct="0">
              <a:spcBef>
                <a:spcPct val="0"/>
              </a:spcBef>
              <a:spcAft>
                <a:spcPct val="0"/>
              </a:spcAft>
              <a:defRPr/>
            </a:pPr>
            <a:endParaRPr lang="en-GB"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eaLnBrk="0" fontAlgn="base" hangingPunct="0">
              <a:spcBef>
                <a:spcPct val="0"/>
              </a:spcBef>
              <a:spcAft>
                <a:spcPct val="0"/>
              </a:spcAft>
              <a:defRPr/>
            </a:pPr>
            <a:fld id="{E00AA9E4-36C9-4F0F-A8AB-48B692EBA6C7}" type="slidenum">
              <a:rPr lang="en-GB" altLang="en-US"/>
              <a:pPr eaLnBrk="0" fontAlgn="base" hangingPunct="0">
                <a:spcBef>
                  <a:spcPct val="0"/>
                </a:spcBef>
                <a:spcAft>
                  <a:spcPct val="0"/>
                </a:spcAft>
                <a:defRPr/>
              </a:pPr>
              <a:t>‹#›</a:t>
            </a:fld>
            <a:endParaRPr lang="en-GB" altLang="en-US"/>
          </a:p>
        </p:txBody>
      </p:sp>
    </p:spTree>
    <p:extLst>
      <p:ext uri="{BB962C8B-B14F-4D97-AF65-F5344CB8AC3E}">
        <p14:creationId xmlns:p14="http://schemas.microsoft.com/office/powerpoint/2010/main" val="30274383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 y="0"/>
            <a:ext cx="9145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88025" y="6309320"/>
            <a:ext cx="4248472" cy="338554"/>
          </a:xfrm>
          <a:prstGeom prst="rect">
            <a:avLst/>
          </a:prstGeom>
          <a:solidFill>
            <a:schemeClr val="accent6"/>
          </a:solidFill>
        </p:spPr>
        <p:txBody>
          <a:bodyPr wrap="square" rtlCol="0">
            <a:spAutoFit/>
          </a:bodyPr>
          <a:lstStyle/>
          <a:p>
            <a:r>
              <a:rPr lang="en-GB" sz="1600" dirty="0" smtClean="0"/>
              <a:t>Eat when you are hungry. Stop when you are full.</a:t>
            </a:r>
            <a:endParaRPr lang="en-GB" sz="1600" dirty="0"/>
          </a:p>
        </p:txBody>
      </p:sp>
    </p:spTree>
    <p:extLst>
      <p:ext uri="{BB962C8B-B14F-4D97-AF65-F5344CB8AC3E}">
        <p14:creationId xmlns:p14="http://schemas.microsoft.com/office/powerpoint/2010/main" val="3873545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p:txBody>
          <a:bodyPr/>
          <a:lstStyle/>
          <a:p>
            <a:endParaRPr lang="en-US" altLang="en-US" smtClean="0"/>
          </a:p>
        </p:txBody>
      </p:sp>
      <p:pic>
        <p:nvPicPr>
          <p:cNvPr id="158723"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50910" y="476250"/>
            <a:ext cx="8569325" cy="6121400"/>
          </a:xfrm>
          <a:noFill/>
        </p:spPr>
      </p:pic>
    </p:spTree>
    <p:extLst>
      <p:ext uri="{BB962C8B-B14F-4D97-AF65-F5344CB8AC3E}">
        <p14:creationId xmlns:p14="http://schemas.microsoft.com/office/powerpoint/2010/main" val="425813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639852"/>
            <a:ext cx="8712968" cy="6863417"/>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t>The </a:t>
            </a:r>
            <a:r>
              <a:rPr lang="en-GB" sz="2000" i="1" dirty="0" err="1" smtClean="0"/>
              <a:t>Eatwell</a:t>
            </a:r>
            <a:r>
              <a:rPr lang="en-GB" sz="2000" i="1" dirty="0" smtClean="0"/>
              <a:t> Plate </a:t>
            </a:r>
            <a:r>
              <a:rPr lang="en-GB" sz="2000" dirty="0" smtClean="0"/>
              <a:t>was replaced with the </a:t>
            </a:r>
            <a:r>
              <a:rPr lang="en-GB" sz="2000" i="1" dirty="0" err="1" smtClean="0"/>
              <a:t>Eatwell</a:t>
            </a:r>
            <a:r>
              <a:rPr lang="en-GB" sz="2000" i="1" dirty="0" smtClean="0"/>
              <a:t> Guide </a:t>
            </a:r>
            <a:r>
              <a:rPr lang="en-GB" sz="2000" dirty="0" smtClean="0"/>
              <a:t>in 2016. </a:t>
            </a:r>
          </a:p>
          <a:p>
            <a:r>
              <a:rPr lang="en-GB" sz="2000" dirty="0" smtClean="0"/>
              <a:t>	(The old </a:t>
            </a:r>
            <a:r>
              <a:rPr lang="en-GB" sz="2000" i="1" dirty="0" err="1" smtClean="0"/>
              <a:t>Eatwell</a:t>
            </a:r>
            <a:r>
              <a:rPr lang="en-GB" sz="2000" i="1" dirty="0" smtClean="0"/>
              <a:t>  plate </a:t>
            </a:r>
            <a:r>
              <a:rPr lang="en-GB" sz="2000" dirty="0" smtClean="0"/>
              <a:t>is shown in slide 3)</a:t>
            </a:r>
          </a:p>
          <a:p>
            <a:endParaRPr lang="en-GB" sz="2000" dirty="0" smtClean="0"/>
          </a:p>
          <a:p>
            <a:pPr marL="342900" indent="-342900">
              <a:buFont typeface="Arial" panose="020B0604020202020204" pitchFamily="34" charset="0"/>
              <a:buChar char="•"/>
            </a:pPr>
            <a:r>
              <a:rPr lang="en-GB" sz="2000" dirty="0" smtClean="0"/>
              <a:t>The main change is that most of the purple group is now shown outside of the plate (bottom left) to make it clear that these do not need to be included.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As before, these foods are to be eaten “</a:t>
            </a:r>
            <a:r>
              <a:rPr lang="en-GB" sz="2000" i="1" dirty="0" smtClean="0"/>
              <a:t>Less often and in small amounts</a:t>
            </a:r>
            <a:r>
              <a:rPr lang="en-GB" sz="2000" dirty="0" smtClean="0"/>
              <a:t>”. In Highland we like to call these “</a:t>
            </a:r>
            <a:r>
              <a:rPr lang="en-GB" sz="2000" i="1" dirty="0" smtClean="0"/>
              <a:t>Sometimes foods</a:t>
            </a:r>
            <a:r>
              <a:rPr lang="en-GB" sz="2000" dirty="0" smtClean="0"/>
              <a:t>” (not bad foods, unhealthy foods or treats).</a:t>
            </a:r>
          </a:p>
          <a:p>
            <a:endParaRPr lang="en-GB" sz="2000" dirty="0" smtClean="0"/>
          </a:p>
          <a:p>
            <a:pPr marL="342900" indent="-342900">
              <a:buFont typeface="Arial" panose="020B0604020202020204" pitchFamily="34" charset="0"/>
              <a:buChar char="•"/>
            </a:pPr>
            <a:r>
              <a:rPr lang="en-GB" sz="2000" dirty="0" smtClean="0"/>
              <a:t>The word “plate” and the knife and fork have been removed. This is to make it clear that the need to include all the groups is for the diet overall rather than at each individual meal</a:t>
            </a:r>
          </a:p>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r>
              <a:rPr lang="en-GB" sz="2000" dirty="0" smtClean="0"/>
              <a:t>Another helpful addition in the top right is to encourage us to drink plenty of fluid.</a:t>
            </a:r>
          </a:p>
          <a:p>
            <a:endParaRPr lang="en-GB" sz="2000" dirty="0" smtClean="0"/>
          </a:p>
          <a:p>
            <a:pPr marL="342900" indent="-342900">
              <a:buFont typeface="Arial" panose="020B0604020202020204" pitchFamily="34" charset="0"/>
              <a:buChar char="•"/>
            </a:pPr>
            <a:r>
              <a:rPr lang="en-GB" sz="2000" dirty="0" smtClean="0"/>
              <a:t>The official </a:t>
            </a:r>
            <a:r>
              <a:rPr lang="en-GB" sz="2000" dirty="0" err="1" smtClean="0"/>
              <a:t>Eatwell</a:t>
            </a:r>
            <a:r>
              <a:rPr lang="en-GB" sz="2000" dirty="0" smtClean="0"/>
              <a:t> Guide has calorie information for adults. This is not helpful for children so we’ve replaced this with the words “</a:t>
            </a:r>
            <a:r>
              <a:rPr lang="en-GB" sz="2000" i="1" dirty="0" smtClean="0"/>
              <a:t>Eat when you are hungry, stop when you are full”</a:t>
            </a:r>
            <a:endParaRPr lang="en-GB" sz="2000" dirty="0" smtClean="0"/>
          </a:p>
          <a:p>
            <a:pPr marL="342900" indent="-342900">
              <a:buFont typeface="Arial" panose="020B0604020202020204" pitchFamily="34" charset="0"/>
              <a:buChar char="•"/>
            </a:pPr>
            <a:endParaRPr lang="en-GB" sz="2000" dirty="0" smtClean="0"/>
          </a:p>
          <a:p>
            <a:r>
              <a:rPr lang="en-GB" sz="2000" dirty="0" smtClean="0"/>
              <a:t> </a:t>
            </a:r>
            <a:endParaRPr lang="en-GB" sz="2000" dirty="0"/>
          </a:p>
        </p:txBody>
      </p:sp>
      <p:sp>
        <p:nvSpPr>
          <p:cNvPr id="3" name="TextBox 2"/>
          <p:cNvSpPr txBox="1"/>
          <p:nvPr/>
        </p:nvSpPr>
        <p:spPr>
          <a:xfrm>
            <a:off x="179512" y="116632"/>
            <a:ext cx="8712968" cy="523220"/>
          </a:xfrm>
          <a:prstGeom prst="rect">
            <a:avLst/>
          </a:prstGeom>
          <a:noFill/>
        </p:spPr>
        <p:txBody>
          <a:bodyPr wrap="square" rtlCol="0">
            <a:spAutoFit/>
          </a:bodyPr>
          <a:lstStyle/>
          <a:p>
            <a:pPr algn="ctr"/>
            <a:r>
              <a:rPr lang="en-GB" sz="2800" dirty="0" smtClean="0"/>
              <a:t>Teacher’s notes on the </a:t>
            </a:r>
            <a:r>
              <a:rPr lang="en-GB" sz="2800" dirty="0" err="1" smtClean="0"/>
              <a:t>Eatwell</a:t>
            </a:r>
            <a:r>
              <a:rPr lang="en-GB" sz="2800" dirty="0"/>
              <a:t> </a:t>
            </a:r>
            <a:r>
              <a:rPr lang="en-GB" sz="2800" dirty="0" smtClean="0"/>
              <a:t>Plate / guide transition</a:t>
            </a:r>
            <a:endParaRPr lang="en-GB" sz="2800" dirty="0"/>
          </a:p>
        </p:txBody>
      </p:sp>
    </p:spTree>
    <p:extLst>
      <p:ext uri="{BB962C8B-B14F-4D97-AF65-F5344CB8AC3E}">
        <p14:creationId xmlns:p14="http://schemas.microsoft.com/office/powerpoint/2010/main" val="2783879405"/>
      </p:ext>
    </p:extLst>
  </p:cSld>
  <p:clrMapOvr>
    <a:masterClrMapping/>
  </p:clrMapOvr>
</p:sld>
</file>

<file path=ppt/theme/theme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41</TotalTime>
  <Words>33</Words>
  <Application>Microsoft Office PowerPoint</Application>
  <PresentationFormat>On-screen Show (4:3)</PresentationFormat>
  <Paragraphs>16</Paragraphs>
  <Slides>3</Slides>
  <Notes>0</Notes>
  <HiddenSlides>0</HiddenSlides>
  <MMClips>0</MMClips>
  <ScaleCrop>false</ScaleCrop>
  <HeadingPairs>
    <vt:vector size="4" baseType="variant">
      <vt:variant>
        <vt:lpstr>Theme</vt:lpstr>
      </vt:variant>
      <vt:variant>
        <vt:i4>2</vt:i4>
      </vt:variant>
      <vt:variant>
        <vt:lpstr>Slide Titles</vt:lpstr>
      </vt:variant>
      <vt:variant>
        <vt:i4>3</vt:i4>
      </vt:variant>
    </vt:vector>
  </HeadingPairs>
  <TitlesOfParts>
    <vt:vector size="5" baseType="lpstr">
      <vt:lpstr>11_Office Theme</vt:lpstr>
      <vt:lpstr>8_Default Design</vt:lpstr>
      <vt:lpstr>PowerPoint Presentation</vt:lpstr>
      <vt:lpstr>PowerPoint Presentation</vt:lpstr>
      <vt:lpstr>PowerPoint Presentation</vt:lpstr>
    </vt:vector>
  </TitlesOfParts>
  <Company>Highland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Rex</dc:creator>
  <cp:lastModifiedBy>David Rex</cp:lastModifiedBy>
  <cp:revision>5</cp:revision>
  <cp:lastPrinted>2017-11-01T16:06:27Z</cp:lastPrinted>
  <dcterms:created xsi:type="dcterms:W3CDTF">2017-07-25T15:06:12Z</dcterms:created>
  <dcterms:modified xsi:type="dcterms:W3CDTF">2018-08-09T12:53:27Z</dcterms:modified>
</cp:coreProperties>
</file>