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7BCC-2DD1-4815-A5B9-632C992BE5FC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0123-B02C-4A18-92F9-CD53D0CA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24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7BCC-2DD1-4815-A5B9-632C992BE5FC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0123-B02C-4A18-92F9-CD53D0CA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942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7BCC-2DD1-4815-A5B9-632C992BE5FC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0123-B02C-4A18-92F9-CD53D0CA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85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7BCC-2DD1-4815-A5B9-632C992BE5FC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0123-B02C-4A18-92F9-CD53D0CA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94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7BCC-2DD1-4815-A5B9-632C992BE5FC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0123-B02C-4A18-92F9-CD53D0CA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62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7BCC-2DD1-4815-A5B9-632C992BE5FC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0123-B02C-4A18-92F9-CD53D0CA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401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7BCC-2DD1-4815-A5B9-632C992BE5FC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0123-B02C-4A18-92F9-CD53D0CA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97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7BCC-2DD1-4815-A5B9-632C992BE5FC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0123-B02C-4A18-92F9-CD53D0CA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96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7BCC-2DD1-4815-A5B9-632C992BE5FC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0123-B02C-4A18-92F9-CD53D0CA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191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7BCC-2DD1-4815-A5B9-632C992BE5FC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0123-B02C-4A18-92F9-CD53D0CA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35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7BCC-2DD1-4815-A5B9-632C992BE5FC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10123-B02C-4A18-92F9-CD53D0CA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920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07BCC-2DD1-4815-A5B9-632C992BE5FC}" type="datetimeFigureOut">
              <a:rPr lang="en-GB" smtClean="0"/>
              <a:t>17/05/2018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10123-B02C-4A18-92F9-CD53D0CAE8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03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911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71" y="1196752"/>
            <a:ext cx="5186709" cy="5186709"/>
          </a:xfrm>
        </p:spPr>
      </p:pic>
    </p:spTree>
    <p:extLst>
      <p:ext uri="{BB962C8B-B14F-4D97-AF65-F5344CB8AC3E}">
        <p14:creationId xmlns:p14="http://schemas.microsoft.com/office/powerpoint/2010/main" val="86894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87" y="1484784"/>
            <a:ext cx="8463277" cy="4695572"/>
          </a:xfrm>
        </p:spPr>
      </p:pic>
    </p:spTree>
    <p:extLst>
      <p:ext uri="{BB962C8B-B14F-4D97-AF65-F5344CB8AC3E}">
        <p14:creationId xmlns:p14="http://schemas.microsoft.com/office/powerpoint/2010/main" val="3471663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Highland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Rex</dc:creator>
  <cp:lastModifiedBy>David Rex</cp:lastModifiedBy>
  <cp:revision>2</cp:revision>
  <dcterms:created xsi:type="dcterms:W3CDTF">2018-05-17T10:33:01Z</dcterms:created>
  <dcterms:modified xsi:type="dcterms:W3CDTF">2018-05-17T10:53:10Z</dcterms:modified>
</cp:coreProperties>
</file>