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2" r:id="rId6"/>
  </p:sldMasterIdLst>
  <p:notesMasterIdLst>
    <p:notesMasterId r:id="rId14"/>
  </p:notesMasterIdLst>
  <p:sldIdLst>
    <p:sldId id="256" r:id="rId7"/>
    <p:sldId id="513" r:id="rId8"/>
    <p:sldId id="512" r:id="rId9"/>
    <p:sldId id="267" r:id="rId10"/>
    <p:sldId id="268" r:id="rId11"/>
    <p:sldId id="290" r:id="rId12"/>
    <p:sldId id="2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Rex (Health)" userId="cbd0933f-ee5a-4372-9690-e8fee85b7b02" providerId="ADAL" clId="{BA185F6E-4D98-4BE2-B8B3-94768782C196}"/>
    <pc:docChg chg="modSld">
      <pc:chgData name="David Rex (Health)" userId="cbd0933f-ee5a-4372-9690-e8fee85b7b02" providerId="ADAL" clId="{BA185F6E-4D98-4BE2-B8B3-94768782C196}" dt="2021-08-26T07:27:20.893" v="0" actId="20577"/>
      <pc:docMkLst>
        <pc:docMk/>
      </pc:docMkLst>
      <pc:sldChg chg="modSp mod">
        <pc:chgData name="David Rex (Health)" userId="cbd0933f-ee5a-4372-9690-e8fee85b7b02" providerId="ADAL" clId="{BA185F6E-4D98-4BE2-B8B3-94768782C196}" dt="2021-08-26T07:27:20.893" v="0" actId="20577"/>
        <pc:sldMkLst>
          <pc:docMk/>
          <pc:sldMk cId="2770422222" sldId="256"/>
        </pc:sldMkLst>
        <pc:spChg chg="mod">
          <ac:chgData name="David Rex (Health)" userId="cbd0933f-ee5a-4372-9690-e8fee85b7b02" providerId="ADAL" clId="{BA185F6E-4D98-4BE2-B8B3-94768782C196}" dt="2021-08-26T07:27:20.893" v="0" actId="20577"/>
          <ac:spMkLst>
            <pc:docMk/>
            <pc:sldMk cId="2770422222" sldId="256"/>
            <ac:spMk id="2" creationId="{DD0981DB-80BB-4C48-8529-68B5E33E0D50}"/>
          </ac:spMkLst>
        </pc:spChg>
      </pc:sldChg>
    </pc:docChg>
  </pc:docChgLst>
  <pc:docChgLst>
    <pc:chgData name="David Rex (Health)" userId="cbd0933f-ee5a-4372-9690-e8fee85b7b02" providerId="ADAL" clId="{25FCD938-A4AE-48E5-ADE4-9E389E0D89EB}"/>
    <pc:docChg chg="custSel delSld modSld">
      <pc:chgData name="David Rex (Health)" userId="cbd0933f-ee5a-4372-9690-e8fee85b7b02" providerId="ADAL" clId="{25FCD938-A4AE-48E5-ADE4-9E389E0D89EB}" dt="2021-07-30T10:13:01.598" v="40" actId="478"/>
      <pc:docMkLst>
        <pc:docMk/>
      </pc:docMkLst>
      <pc:sldChg chg="modSp">
        <pc:chgData name="David Rex (Health)" userId="cbd0933f-ee5a-4372-9690-e8fee85b7b02" providerId="ADAL" clId="{25FCD938-A4AE-48E5-ADE4-9E389E0D89EB}" dt="2021-07-22T07:19:59.810" v="25" actId="20577"/>
        <pc:sldMkLst>
          <pc:docMk/>
          <pc:sldMk cId="2770422222" sldId="256"/>
        </pc:sldMkLst>
        <pc:spChg chg="mod">
          <ac:chgData name="David Rex (Health)" userId="cbd0933f-ee5a-4372-9690-e8fee85b7b02" providerId="ADAL" clId="{25FCD938-A4AE-48E5-ADE4-9E389E0D89EB}" dt="2021-07-22T07:19:59.810" v="25" actId="20577"/>
          <ac:spMkLst>
            <pc:docMk/>
            <pc:sldMk cId="2770422222" sldId="256"/>
            <ac:spMk id="2" creationId="{DD0981DB-80BB-4C48-8529-68B5E33E0D50}"/>
          </ac:spMkLst>
        </pc:spChg>
      </pc:sldChg>
      <pc:sldChg chg="del">
        <pc:chgData name="David Rex (Health)" userId="cbd0933f-ee5a-4372-9690-e8fee85b7b02" providerId="ADAL" clId="{25FCD938-A4AE-48E5-ADE4-9E389E0D89EB}" dt="2021-07-22T07:20:08.125" v="26" actId="2696"/>
        <pc:sldMkLst>
          <pc:docMk/>
          <pc:sldMk cId="2921213647" sldId="257"/>
        </pc:sldMkLst>
      </pc:sldChg>
      <pc:sldChg chg="del">
        <pc:chgData name="David Rex (Health)" userId="cbd0933f-ee5a-4372-9690-e8fee85b7b02" providerId="ADAL" clId="{25FCD938-A4AE-48E5-ADE4-9E389E0D89EB}" dt="2021-07-22T07:20:09.008" v="28" actId="2696"/>
        <pc:sldMkLst>
          <pc:docMk/>
          <pc:sldMk cId="3732581068" sldId="259"/>
        </pc:sldMkLst>
      </pc:sldChg>
      <pc:sldChg chg="del">
        <pc:chgData name="David Rex (Health)" userId="cbd0933f-ee5a-4372-9690-e8fee85b7b02" providerId="ADAL" clId="{25FCD938-A4AE-48E5-ADE4-9E389E0D89EB}" dt="2021-07-22T07:20:09.226" v="29" actId="2696"/>
        <pc:sldMkLst>
          <pc:docMk/>
          <pc:sldMk cId="4287445372" sldId="260"/>
        </pc:sldMkLst>
      </pc:sldChg>
      <pc:sldChg chg="del">
        <pc:chgData name="David Rex (Health)" userId="cbd0933f-ee5a-4372-9690-e8fee85b7b02" providerId="ADAL" clId="{25FCD938-A4AE-48E5-ADE4-9E389E0D89EB}" dt="2021-07-22T07:20:10.054" v="31" actId="2696"/>
        <pc:sldMkLst>
          <pc:docMk/>
          <pc:sldMk cId="2486775727" sldId="261"/>
        </pc:sldMkLst>
      </pc:sldChg>
      <pc:sldChg chg="del">
        <pc:chgData name="David Rex (Health)" userId="cbd0933f-ee5a-4372-9690-e8fee85b7b02" providerId="ADAL" clId="{25FCD938-A4AE-48E5-ADE4-9E389E0D89EB}" dt="2021-07-22T07:20:10.548" v="32" actId="2696"/>
        <pc:sldMkLst>
          <pc:docMk/>
          <pc:sldMk cId="1011610497" sldId="262"/>
        </pc:sldMkLst>
      </pc:sldChg>
      <pc:sldChg chg="del">
        <pc:chgData name="David Rex (Health)" userId="cbd0933f-ee5a-4372-9690-e8fee85b7b02" providerId="ADAL" clId="{25FCD938-A4AE-48E5-ADE4-9E389E0D89EB}" dt="2021-07-22T07:20:11.072" v="34" actId="2696"/>
        <pc:sldMkLst>
          <pc:docMk/>
          <pc:sldMk cId="2665446243" sldId="264"/>
        </pc:sldMkLst>
      </pc:sldChg>
      <pc:sldChg chg="del">
        <pc:chgData name="David Rex (Health)" userId="cbd0933f-ee5a-4372-9690-e8fee85b7b02" providerId="ADAL" clId="{25FCD938-A4AE-48E5-ADE4-9E389E0D89EB}" dt="2021-07-22T07:20:10.889" v="33" actId="2696"/>
        <pc:sldMkLst>
          <pc:docMk/>
          <pc:sldMk cId="1961761475" sldId="270"/>
        </pc:sldMkLst>
      </pc:sldChg>
      <pc:sldChg chg="del">
        <pc:chgData name="David Rex (Health)" userId="cbd0933f-ee5a-4372-9690-e8fee85b7b02" providerId="ADAL" clId="{25FCD938-A4AE-48E5-ADE4-9E389E0D89EB}" dt="2021-07-22T07:20:11.286" v="35" actId="2696"/>
        <pc:sldMkLst>
          <pc:docMk/>
          <pc:sldMk cId="2376502946" sldId="271"/>
        </pc:sldMkLst>
      </pc:sldChg>
      <pc:sldChg chg="del">
        <pc:chgData name="David Rex (Health)" userId="cbd0933f-ee5a-4372-9690-e8fee85b7b02" providerId="ADAL" clId="{25FCD938-A4AE-48E5-ADE4-9E389E0D89EB}" dt="2021-07-22T07:20:15.221" v="36" actId="2696"/>
        <pc:sldMkLst>
          <pc:docMk/>
          <pc:sldMk cId="939182885" sldId="277"/>
        </pc:sldMkLst>
      </pc:sldChg>
      <pc:sldChg chg="del">
        <pc:chgData name="David Rex (Health)" userId="cbd0933f-ee5a-4372-9690-e8fee85b7b02" providerId="ADAL" clId="{25FCD938-A4AE-48E5-ADE4-9E389E0D89EB}" dt="2021-07-22T07:20:08.656" v="27" actId="2696"/>
        <pc:sldMkLst>
          <pc:docMk/>
          <pc:sldMk cId="1084519527" sldId="282"/>
        </pc:sldMkLst>
      </pc:sldChg>
      <pc:sldChg chg="del">
        <pc:chgData name="David Rex (Health)" userId="cbd0933f-ee5a-4372-9690-e8fee85b7b02" providerId="ADAL" clId="{25FCD938-A4AE-48E5-ADE4-9E389E0D89EB}" dt="2021-07-22T07:20:09.439" v="30" actId="2696"/>
        <pc:sldMkLst>
          <pc:docMk/>
          <pc:sldMk cId="3560944880" sldId="284"/>
        </pc:sldMkLst>
      </pc:sldChg>
      <pc:sldChg chg="delSp delAnim">
        <pc:chgData name="David Rex (Health)" userId="cbd0933f-ee5a-4372-9690-e8fee85b7b02" providerId="ADAL" clId="{25FCD938-A4AE-48E5-ADE4-9E389E0D89EB}" dt="2021-07-30T10:13:01.598" v="40" actId="478"/>
        <pc:sldMkLst>
          <pc:docMk/>
          <pc:sldMk cId="2304439125" sldId="513"/>
        </pc:sldMkLst>
        <pc:picChg chg="del">
          <ac:chgData name="David Rex (Health)" userId="cbd0933f-ee5a-4372-9690-e8fee85b7b02" providerId="ADAL" clId="{25FCD938-A4AE-48E5-ADE4-9E389E0D89EB}" dt="2021-07-30T10:12:57.572" v="38" actId="478"/>
          <ac:picMkLst>
            <pc:docMk/>
            <pc:sldMk cId="2304439125" sldId="513"/>
            <ac:picMk id="6" creationId="{00000000-0000-0000-0000-000000000000}"/>
          </ac:picMkLst>
        </pc:picChg>
        <pc:picChg chg="del">
          <ac:chgData name="David Rex (Health)" userId="cbd0933f-ee5a-4372-9690-e8fee85b7b02" providerId="ADAL" clId="{25FCD938-A4AE-48E5-ADE4-9E389E0D89EB}" dt="2021-07-30T10:12:55.452" v="37" actId="478"/>
          <ac:picMkLst>
            <pc:docMk/>
            <pc:sldMk cId="2304439125" sldId="513"/>
            <ac:picMk id="7" creationId="{00000000-0000-0000-0000-000000000000}"/>
          </ac:picMkLst>
        </pc:picChg>
        <pc:picChg chg="del">
          <ac:chgData name="David Rex (Health)" userId="cbd0933f-ee5a-4372-9690-e8fee85b7b02" providerId="ADAL" clId="{25FCD938-A4AE-48E5-ADE4-9E389E0D89EB}" dt="2021-07-30T10:13:01.598" v="40" actId="478"/>
          <ac:picMkLst>
            <pc:docMk/>
            <pc:sldMk cId="2304439125" sldId="513"/>
            <ac:picMk id="8" creationId="{00000000-0000-0000-0000-000000000000}"/>
          </ac:picMkLst>
        </pc:picChg>
        <pc:picChg chg="del">
          <ac:chgData name="David Rex (Health)" userId="cbd0933f-ee5a-4372-9690-e8fee85b7b02" providerId="ADAL" clId="{25FCD938-A4AE-48E5-ADE4-9E389E0D89EB}" dt="2021-07-30T10:12:59.625" v="39" actId="478"/>
          <ac:picMkLst>
            <pc:docMk/>
            <pc:sldMk cId="2304439125" sldId="513"/>
            <ac:picMk id="9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9A8EA-D801-4D93-9E6A-6AF8ECB0BFE8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9B76B-3D56-4E97-9B76-2E0F9CF0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698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B0556-547D-46A0-9B39-1AF400CA5F4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5578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B0556-547D-46A0-9B39-1AF400CA5F4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6132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0DEF7-C20D-4B23-961D-555F53D979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BC3DD9-F97B-4740-9482-37FD5AEA88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7E4A5-F948-4D3D-A696-5FD8F9A76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2CC5-BA9F-4CEB-931F-CE158B5CC662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77CD1-FAA8-4FE2-9702-EC2BD2867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8C4B0-1B87-4B44-8B60-B1ED92E94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4CA0-9FA2-4432-8E00-D7CA883CD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28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E9295-6DF4-429A-BE12-689EB6B9E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4D5E2A-8E9E-4609-8B9E-6840F39A36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38857-9A23-41B2-9DD8-DC3F18064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2CC5-BA9F-4CEB-931F-CE158B5CC662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8F73D-25FB-4558-A38A-0BDB5D6BB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920C5-5F93-4D82-B762-B18995BC6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4CA0-9FA2-4432-8E00-D7CA883CD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586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D9D2D3-9E63-4CE6-A566-3AE25939D0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9DC05E-F383-4700-B0F2-4011A8DD5E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051A9-7DD9-435F-AD53-02D31FCD4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2CC5-BA9F-4CEB-931F-CE158B5CC662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73754-0C65-4864-8D22-C65C0D27A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3276EE-2EC4-4016-9C7C-8FABE85A8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4CA0-9FA2-4432-8E00-D7CA883CD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228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72B36-8C06-4A29-951D-E79EED30AB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07F5FC-50F3-44AD-A206-2BFCED6EC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DB03B-C52D-48EB-98E4-1E82CCC28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A2BD-359D-4666-843C-CB85BA683FDF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A9DD6-D9A6-4333-B0A0-2329E2425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D4A0EA-5F2F-478A-AD3A-09C8C2C8A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B7D8-AE84-46A9-862E-91D2E1F3C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81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D9310-19FA-4F57-94FC-455B8E426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1DF19-86EF-4EB8-94F5-7AF3FCA22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43FBD-CA26-457A-B8FC-0B0976753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A2BD-359D-4666-843C-CB85BA683FDF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13CA3D-35F6-4AB5-8E88-294F342FC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537AD-4717-432B-83E3-D8E734643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B7D8-AE84-46A9-862E-91D2E1F3C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166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D3B14-D77C-4DB0-8892-F45E19175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50F89A-25C8-4FCD-92EB-B616C0AD3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CCA0D-7571-49AC-A02B-7DB2636E9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A2BD-359D-4666-843C-CB85BA683FDF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FE8AF-AAE8-4434-B45D-AF136B34A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59C69-B150-48DC-BFCF-068288BA9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B7D8-AE84-46A9-862E-91D2E1F3C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912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044D9-23AE-4EBE-8943-436FB2F41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D0319-8A8F-407A-B2CF-7091B2AA3D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1052FC-9F72-44D7-8882-7F83DCD47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C9D4D1-6739-4806-9BEF-57C88F90F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A2BD-359D-4666-843C-CB85BA683FDF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4365BD-4281-488E-BD88-DC4B87436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A65B1-3A65-40B4-A071-ADBC78DD1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B7D8-AE84-46A9-862E-91D2E1F3C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2419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B7775-8856-431A-A0A8-A40D03459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F16EC1-033A-44A7-BE6D-6BC60CA93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98D517-8051-4B64-BE07-FD01631E6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03A4C7-8798-48FD-A256-87F152D4BF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7FB380-8364-429D-AFAC-F111352138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CBDF99-C807-4126-B39A-0E88EABE0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A2BD-359D-4666-843C-CB85BA683FDF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A94E72-8E6B-47F4-A222-ED8FE55DE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5F156D-B634-47DD-887A-1B6B9238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B7D8-AE84-46A9-862E-91D2E1F3C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083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2E9DC-DD33-4E37-8EFF-D4C538814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85F4C6-A495-4D43-B799-22E79E97E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A2BD-359D-4666-843C-CB85BA683FDF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92E898-A4D9-40D5-9F87-E9E5A1CEA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17AC67-6F83-46A3-A334-828F6EBF3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B7D8-AE84-46A9-862E-91D2E1F3C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4331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117230-7197-4B6F-9ECA-21A255AF2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A2BD-359D-4666-843C-CB85BA683FDF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670898-F607-41E9-8C5C-83E91816C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DADED5-10AE-445A-AF32-D7F3D50F4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B7D8-AE84-46A9-862E-91D2E1F3C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2700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2C9B3-F1D6-4CB6-842F-B4185AAE4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5C1D-AFFA-4F12-91E7-699D630FA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F93079-0B7B-4FE6-BF07-02CC33D634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DDEE94-9F19-45A3-A532-BD7EA9AB2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A2BD-359D-4666-843C-CB85BA683FDF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9FC33E-684E-4EA3-87F3-2307F85B3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CAB1E-43BA-4B6E-802D-3B7D28DE9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B7D8-AE84-46A9-862E-91D2E1F3C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85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75B71-959E-48C1-A51F-BAC1DA4FD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90AA5-5446-4282-9DE8-7EA59C972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69FFD-5BD1-4203-BDA0-E6246A068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2CC5-BA9F-4CEB-931F-CE158B5CC662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0CB85-5C83-46AE-B420-D308EB539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F1D65-A938-402E-BB15-A08066060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4CA0-9FA2-4432-8E00-D7CA883CD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032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0783F-A4A7-4547-8E2F-7BF2BEC0A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23A72D-B060-466F-9699-50B59CB143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D98BAB-2474-4CB7-A140-05A51FF03F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7FAF59-25C1-499E-82DD-7BD8CE9D8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A2BD-359D-4666-843C-CB85BA683FDF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D3EEC3-8BC4-4187-89A9-B76528330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1B0AC-79EE-4400-86B1-6E2677694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B7D8-AE84-46A9-862E-91D2E1F3C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3229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0A153-E743-4C99-BD48-A1011BB4B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7AFFC5-F410-4D58-9E77-A80DB91CDA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877FE-4539-4CF9-9CAB-6E43A60D2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A2BD-359D-4666-843C-CB85BA683FDF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637B2-2EE7-473B-9C31-7B7ACF852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31AFD-AA4C-4C41-8584-734EC7990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B7D8-AE84-46A9-862E-91D2E1F3C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8733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885508-F05C-4BAF-ACC4-F4B85DA220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CC647-9DB3-4360-91C9-26AE86F72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A94B71-675E-4172-97CD-95078D904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A2BD-359D-4666-843C-CB85BA683FDF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67C00-BD29-4966-AE79-83DCF822A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DFE87-73AC-4E91-B39B-959D3EC19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B7D8-AE84-46A9-862E-91D2E1F3C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6678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AA22-A2E6-4894-942F-33C79F075B23}" type="datetimeFigureOut">
              <a:rPr lang="en-GB" smtClean="0"/>
              <a:pPr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FDF0-6286-4E4A-AC01-317576E4B5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96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AA22-A2E6-4894-942F-33C79F075B23}" type="datetimeFigureOut">
              <a:rPr lang="en-GB" smtClean="0"/>
              <a:pPr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FDF0-6286-4E4A-AC01-317576E4B5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4318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AA22-A2E6-4894-942F-33C79F075B23}" type="datetimeFigureOut">
              <a:rPr lang="en-GB" smtClean="0"/>
              <a:pPr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FDF0-6286-4E4A-AC01-317576E4B5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2311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AA22-A2E6-4894-942F-33C79F075B23}" type="datetimeFigureOut">
              <a:rPr lang="en-GB" smtClean="0"/>
              <a:pPr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FDF0-6286-4E4A-AC01-317576E4B5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800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AA22-A2E6-4894-942F-33C79F075B23}" type="datetimeFigureOut">
              <a:rPr lang="en-GB" smtClean="0"/>
              <a:pPr/>
              <a:t>26/08/2021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FDF0-6286-4E4A-AC01-317576E4B5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3652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AA22-A2E6-4894-942F-33C79F075B23}" type="datetimeFigureOut">
              <a:rPr lang="en-GB" smtClean="0"/>
              <a:pPr/>
              <a:t>26/08/2021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FDF0-6286-4E4A-AC01-317576E4B5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4123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AA22-A2E6-4894-942F-33C79F075B23}" type="datetimeFigureOut">
              <a:rPr lang="en-GB" smtClean="0"/>
              <a:pPr/>
              <a:t>26/08/2021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FDF0-6286-4E4A-AC01-317576E4B5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368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38C7A-1AE6-470B-A451-1DA212873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8FC077-84FF-4809-BFD1-CA203E35A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9C027-410C-4B55-A50C-7F45C7255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2CC5-BA9F-4CEB-931F-CE158B5CC662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30983-C6C7-4642-94DA-3DEF5D997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639A2-29FC-4699-BE8A-79D1D5515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4CA0-9FA2-4432-8E00-D7CA883CD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4849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AA22-A2E6-4894-942F-33C79F075B23}" type="datetimeFigureOut">
              <a:rPr lang="en-GB" smtClean="0"/>
              <a:pPr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FDF0-6286-4E4A-AC01-317576E4B5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1822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AA22-A2E6-4894-942F-33C79F075B23}" type="datetimeFigureOut">
              <a:rPr lang="en-GB" smtClean="0"/>
              <a:pPr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FDF0-6286-4E4A-AC01-317576E4B5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7819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AA22-A2E6-4894-942F-33C79F075B23}" type="datetimeFigureOut">
              <a:rPr lang="en-GB" smtClean="0"/>
              <a:pPr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FDF0-6286-4E4A-AC01-317576E4B5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2000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AA22-A2E6-4894-942F-33C79F075B23}" type="datetimeFigureOut">
              <a:rPr lang="en-GB" smtClean="0"/>
              <a:pPr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FDF0-6286-4E4A-AC01-317576E4B5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25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58BA8-D308-4B71-BCC9-2F4E60311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0C547-E069-4770-8BAD-D9442309F2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D99169-DCC5-4689-A1AE-BDE01B5589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B9D718-31B7-40C9-98DF-B0395BA33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2CC5-BA9F-4CEB-931F-CE158B5CC662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4DB718-ABCC-4536-9BD1-20D5CB221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0785AB-94E9-4816-AEB2-5B6D96955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4CA0-9FA2-4432-8E00-D7CA883CD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560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252A8-38AC-4793-9850-31192BC75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E0F358-E36C-4248-9926-B41E9F2DC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0D5D64-BA8E-4C75-9874-B7EC98B1D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688865-946B-4D9D-891B-3AEEA3A7D8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DCF3C5-5088-4A00-AC72-E4F50F0526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C72404-27F7-4C78-A12E-D53BAE94B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2CC5-BA9F-4CEB-931F-CE158B5CC662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58D48A-4BAF-40F5-892A-6DBBBEB3F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A4BAA0-9CC2-4F46-B7E8-7F0B17203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4CA0-9FA2-4432-8E00-D7CA883CD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244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8DD61-84F2-4F85-8A13-C1AA2E8A9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A06FA6-5C13-4A68-93F2-849CDC03A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2CC5-BA9F-4CEB-931F-CE158B5CC662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91AE60-07EF-4509-AC96-5ED1E0E97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611091-A931-44A4-B326-0A4A1D615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4CA0-9FA2-4432-8E00-D7CA883CD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159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D6DC4C-A765-4AAC-A9D2-1D00663BA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2CC5-BA9F-4CEB-931F-CE158B5CC662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F55602-CE74-49D0-BA1E-F03184B56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081FD-D320-40CA-9B20-CB3538E5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4CA0-9FA2-4432-8E00-D7CA883CD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801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B2199-001D-467F-9AC0-A4063EB48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6C591-E5C4-4268-AE20-AB58E3438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5210BA-5E26-4887-B64D-75C8A60B0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F8D0AF-3FBF-45B5-B660-99B18CCB6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2CC5-BA9F-4CEB-931F-CE158B5CC662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6F1EAE-35F9-443A-A4EF-0FEE5CA09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671ADB-6197-4F6D-86D1-AA5C4DEBB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4CA0-9FA2-4432-8E00-D7CA883CD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550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11858-C9A9-4984-8A57-0F3B56051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168736-B0D6-433C-BEDC-042A5EE957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B7F432-2B7B-41AC-BC2C-B888604CBE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293076-A012-4FCA-BDD6-2DB998D09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2CC5-BA9F-4CEB-931F-CE158B5CC662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C17D18-F78B-4CD9-A328-596F92006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EBC31-B8D5-42C0-8F37-DE9866686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4CA0-9FA2-4432-8E00-D7CA883CD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345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54C807-31B5-4B69-B4F3-17D27BBDC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985FB1-4C7E-4269-B2E8-CE159090D6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AE76D-2B46-409B-9B1F-6D5CF5F2D0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12CC5-BA9F-4CEB-931F-CE158B5CC662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0B49E-937B-4086-9F77-1B1D504025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2A005-84B8-4131-B526-EC84C916F6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84CA0-9FA2-4432-8E00-D7CA883CD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452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515630-2124-4C2C-A824-70D2C56E0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EBAF7E-E696-4AE8-B5B5-5CD2FB062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495B04-37A5-401C-973D-32CEAACBB5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4A2BD-359D-4666-843C-CB85BA683FDF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BD4AA-1AB5-485E-B768-13A21133D9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18B8B-FF25-43A1-BB5D-7BA233389F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3B7D8-AE84-46A9-862E-91D2E1F3C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94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6AA22-A2E6-4894-942F-33C79F075B23}" type="datetimeFigureOut">
              <a:rPr lang="en-GB" smtClean="0"/>
              <a:pPr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CFDF0-6286-4E4A-AC01-317576E4B5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398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81DB-80BB-4C48-8529-68B5E33E0D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Sometimes Foods </a:t>
            </a:r>
            <a:br>
              <a:rPr lang="en-GB" dirty="0"/>
            </a:br>
            <a:r>
              <a:rPr lang="en-GB" dirty="0"/>
              <a:t>&amp; Everyday Foods</a:t>
            </a:r>
          </a:p>
        </p:txBody>
      </p:sp>
    </p:spTree>
    <p:extLst>
      <p:ext uri="{BB962C8B-B14F-4D97-AF65-F5344CB8AC3E}">
        <p14:creationId xmlns:p14="http://schemas.microsoft.com/office/powerpoint/2010/main" val="2770422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0067" y="857251"/>
            <a:ext cx="2567489" cy="300731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026" y="857250"/>
            <a:ext cx="2495759" cy="316581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025" y="3853403"/>
            <a:ext cx="2854077" cy="19016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107">
            <a:off x="4535246" y="3637025"/>
            <a:ext cx="2264605" cy="223506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423809" y="2718244"/>
            <a:ext cx="1674186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Everyday Foods</a:t>
            </a:r>
          </a:p>
        </p:txBody>
      </p:sp>
    </p:spTree>
    <p:extLst>
      <p:ext uri="{BB962C8B-B14F-4D97-AF65-F5344CB8AC3E}">
        <p14:creationId xmlns:p14="http://schemas.microsoft.com/office/powerpoint/2010/main" val="230443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653" y="1754814"/>
            <a:ext cx="6310461" cy="37726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63653" y="944725"/>
            <a:ext cx="63104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What word or words would we use to describe these foods?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67454" y="3050960"/>
            <a:ext cx="3402378" cy="5078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GB" sz="2700" dirty="0">
                <a:solidFill>
                  <a:prstClr val="black"/>
                </a:solidFill>
                <a:latin typeface="Calibri" panose="020F0502020204030204"/>
              </a:rPr>
              <a:t>Sometimes Foods</a:t>
            </a:r>
          </a:p>
        </p:txBody>
      </p:sp>
    </p:spTree>
    <p:extLst>
      <p:ext uri="{BB962C8B-B14F-4D97-AF65-F5344CB8AC3E}">
        <p14:creationId xmlns:p14="http://schemas.microsoft.com/office/powerpoint/2010/main" val="3726700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Everyday foods that give us: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7200" b="1" dirty="0">
                <a:solidFill>
                  <a:srgbClr val="FF0000"/>
                </a:solidFill>
              </a:rPr>
              <a:t>ENERGY</a:t>
            </a:r>
          </a:p>
        </p:txBody>
      </p:sp>
    </p:spTree>
    <p:extLst>
      <p:ext uri="{BB962C8B-B14F-4D97-AF65-F5344CB8AC3E}">
        <p14:creationId xmlns:p14="http://schemas.microsoft.com/office/powerpoint/2010/main" val="513419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Everyday foods for: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3592" y="3861048"/>
            <a:ext cx="7160840" cy="1752600"/>
          </a:xfrm>
        </p:spPr>
        <p:txBody>
          <a:bodyPr>
            <a:normAutofit/>
          </a:bodyPr>
          <a:lstStyle/>
          <a:p>
            <a:r>
              <a:rPr lang="en-GB" sz="5400" dirty="0">
                <a:solidFill>
                  <a:srgbClr val="FF0000"/>
                </a:solidFill>
              </a:rPr>
              <a:t>Strong Bones and Teeth</a:t>
            </a:r>
          </a:p>
        </p:txBody>
      </p:sp>
    </p:spTree>
    <p:extLst>
      <p:ext uri="{BB962C8B-B14F-4D97-AF65-F5344CB8AC3E}">
        <p14:creationId xmlns:p14="http://schemas.microsoft.com/office/powerpoint/2010/main" val="3728361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Everyday Foods that: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Help us Grow</a:t>
            </a:r>
          </a:p>
        </p:txBody>
      </p:sp>
    </p:spTree>
    <p:extLst>
      <p:ext uri="{BB962C8B-B14F-4D97-AF65-F5344CB8AC3E}">
        <p14:creationId xmlns:p14="http://schemas.microsoft.com/office/powerpoint/2010/main" val="493375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Everyday Foods for: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5400" dirty="0">
                <a:solidFill>
                  <a:srgbClr val="FF0000"/>
                </a:solidFill>
              </a:rPr>
              <a:t>A Healthy Heart</a:t>
            </a:r>
          </a:p>
        </p:txBody>
      </p:sp>
    </p:spTree>
    <p:extLst>
      <p:ext uri="{BB962C8B-B14F-4D97-AF65-F5344CB8AC3E}">
        <p14:creationId xmlns:p14="http://schemas.microsoft.com/office/powerpoint/2010/main" val="1660888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BA50B0AEA50A408B1CCE59390A0063" ma:contentTypeVersion="13" ma:contentTypeDescription="Create a new document." ma:contentTypeScope="" ma:versionID="80803f51521181dee8e2bbc267f802ac">
  <xsd:schema xmlns:xsd="http://www.w3.org/2001/XMLSchema" xmlns:xs="http://www.w3.org/2001/XMLSchema" xmlns:p="http://schemas.microsoft.com/office/2006/metadata/properties" xmlns:ns3="f208d9d4-ab53-4bb8-846a-65b2416c60b1" xmlns:ns4="67b068b7-2e2b-4052-af03-84bdb19f149d" targetNamespace="http://schemas.microsoft.com/office/2006/metadata/properties" ma:root="true" ma:fieldsID="f54a4b1eb61a8571deb5f62ede8c3788" ns3:_="" ns4:_="">
    <xsd:import namespace="f208d9d4-ab53-4bb8-846a-65b2416c60b1"/>
    <xsd:import namespace="67b068b7-2e2b-4052-af03-84bdb19f149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08d9d4-ab53-4bb8-846a-65b2416c60b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b068b7-2e2b-4052-af03-84bdb19f14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310485-AF04-4BA2-884D-5CEAE2A73DF0}">
  <ds:schemaRefs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www.w3.org/XML/1998/namespace"/>
    <ds:schemaRef ds:uri="http://purl.org/dc/dcmitype/"/>
    <ds:schemaRef ds:uri="http://schemas.microsoft.com/office/2006/documentManagement/types"/>
    <ds:schemaRef ds:uri="67b068b7-2e2b-4052-af03-84bdb19f149d"/>
    <ds:schemaRef ds:uri="f208d9d4-ab53-4bb8-846a-65b2416c60b1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462EA80-E8FA-44EF-97FA-5AC4D85363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05A637-2886-4214-8B00-31EAA76C64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08d9d4-ab53-4bb8-846a-65b2416c60b1"/>
    <ds:schemaRef ds:uri="67b068b7-2e2b-4052-af03-84bdb19f14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53</Words>
  <Application>Microsoft Office PowerPoint</Application>
  <PresentationFormat>Widescreen</PresentationFormat>
  <Paragraphs>14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3_Office Theme</vt:lpstr>
      <vt:lpstr>1_Office Theme</vt:lpstr>
      <vt:lpstr>Sometimes Foods  &amp; Everyday Foods</vt:lpstr>
      <vt:lpstr>PowerPoint Presentation</vt:lpstr>
      <vt:lpstr>PowerPoint Presentation</vt:lpstr>
      <vt:lpstr>Everyday foods that give us:</vt:lpstr>
      <vt:lpstr>Everyday foods for:</vt:lpstr>
      <vt:lpstr>Everyday Foods that:</vt:lpstr>
      <vt:lpstr>Everyday Foods for: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Sometimes Foods &amp; Everday Foods Supplement for Highfive</dc:title>
  <dc:creator>David Rex</dc:creator>
  <cp:lastModifiedBy>David Rex (Health)</cp:lastModifiedBy>
  <cp:revision>1</cp:revision>
  <dcterms:created xsi:type="dcterms:W3CDTF">2021-05-28T10:42:56Z</dcterms:created>
  <dcterms:modified xsi:type="dcterms:W3CDTF">2021-08-26T07:27:31Z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0x01010045BA50B0AEA50A408B1CCE59390A0063</vt:lpwstr>
  </property>
</Properties>
</file>